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304" r:id="rId3"/>
    <p:sldId id="257" r:id="rId4"/>
    <p:sldId id="311" r:id="rId5"/>
    <p:sldId id="258" r:id="rId6"/>
    <p:sldId id="259" r:id="rId7"/>
    <p:sldId id="265" r:id="rId8"/>
    <p:sldId id="309" r:id="rId9"/>
    <p:sldId id="264" r:id="rId10"/>
    <p:sldId id="31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1EE2-6E57-4DBB-B15B-1C691E0C588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141BC-C0C2-45BB-81B1-766C3819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SKIP New Outline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A346D-DDD1-4F5F-B3D1-B2A25F4F701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05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3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820B-704D-46F0-80F7-4D3E8721831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097F-D003-4EA5-B658-889E584D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12373" r="8051" b="19054"/>
          <a:stretch>
            <a:fillRect/>
          </a:stretch>
        </p:blipFill>
        <p:spPr bwMode="auto">
          <a:xfrm>
            <a:off x="1512887" y="26989"/>
            <a:ext cx="1292226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7" descr="Rose Petals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8607" r="19621" b="20888"/>
          <a:stretch>
            <a:fillRect/>
          </a:stretch>
        </p:blipFill>
        <p:spPr bwMode="auto">
          <a:xfrm rot="21275126">
            <a:off x="3209925" y="3835400"/>
            <a:ext cx="1462088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51EEF-AF0B-46A1-85C7-3D0D4F69FB3F}"/>
              </a:ext>
            </a:extLst>
          </p:cNvPr>
          <p:cNvSpPr txBox="1"/>
          <p:nvPr/>
        </p:nvSpPr>
        <p:spPr>
          <a:xfrm>
            <a:off x="1752600" y="228600"/>
            <a:ext cx="3733800" cy="185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  <a:t>REACH OUT STAY STRONG </a:t>
            </a:r>
            <a:b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</a:br>
            <a: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  <a:t>ESSENTIALS </a:t>
            </a:r>
            <a:endParaRPr lang="en-US" sz="2800" kern="1400" dirty="0">
              <a:solidFill>
                <a:srgbClr val="000000"/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EFA43-FBCF-4797-A3A8-4146BE10D4D7}"/>
              </a:ext>
            </a:extLst>
          </p:cNvPr>
          <p:cNvSpPr txBox="1"/>
          <p:nvPr/>
        </p:nvSpPr>
        <p:spPr>
          <a:xfrm>
            <a:off x="61913" y="6029906"/>
            <a:ext cx="5486400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1851C-BA41-4436-A7B1-0A464B74DC89}"/>
              </a:ext>
            </a:extLst>
          </p:cNvPr>
          <p:cNvSpPr txBox="1"/>
          <p:nvPr/>
        </p:nvSpPr>
        <p:spPr>
          <a:xfrm>
            <a:off x="1638300" y="2514601"/>
            <a:ext cx="3962400" cy="1634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7200" b="1" kern="1400" dirty="0">
                <a:ln w="9525" cap="rnd" cmpd="sng">
                  <a:solidFill>
                    <a:srgbClr val="FF87C3"/>
                  </a:solidFill>
                  <a:prstDash val="solid"/>
                  <a:bevel/>
                </a:ln>
                <a:solidFill>
                  <a:srgbClr val="FF9999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MS Reference Sans Serif" panose="020B0604030504040204" pitchFamily="34" charset="0"/>
              </a:rPr>
              <a:t>RO</a:t>
            </a:r>
            <a:r>
              <a:rPr lang="en-US" sz="7200" kern="1400" dirty="0">
                <a:ln w="9525" cap="rnd" cmpd="sng">
                  <a:solidFill>
                    <a:srgbClr val="FF87C3"/>
                  </a:solidFill>
                  <a:prstDash val="solid"/>
                  <a:bevel/>
                </a:ln>
                <a:solidFill>
                  <a:srgbClr val="FF9999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MS Reference Sans Serif" panose="020B0604030504040204" pitchFamily="34" charset="0"/>
              </a:rPr>
              <a:t>SE</a:t>
            </a:r>
            <a:endParaRPr lang="en-US" sz="7200" kern="1400" dirty="0">
              <a:solidFill>
                <a:srgbClr val="FF9999"/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6EAF8-5C7E-4E9F-B9D6-83CB4D454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6200"/>
            <a:ext cx="5178252" cy="6553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276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52DC-9A4E-4308-9251-FA719AAA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My Close People</a:t>
            </a:r>
          </a:p>
        </p:txBody>
      </p:sp>
      <p:pic>
        <p:nvPicPr>
          <p:cNvPr id="9318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1087438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4" y="-63500"/>
            <a:ext cx="1087437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2">
            <a:extLst>
              <a:ext uri="{FF2B5EF4-FFF2-40B4-BE49-F238E27FC236}">
                <a16:creationId xmlns:a16="http://schemas.microsoft.com/office/drawing/2014/main" id="{18E6BE54-7284-45D4-9B3B-DBBB23C5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9" y="1428750"/>
            <a:ext cx="4338637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1400" b="1" i="1" dirty="0">
                <a:solidFill>
                  <a:srgbClr val="009999"/>
                </a:solidFill>
              </a:rPr>
              <a:t>Next to the numbers below, list the adults that are closest to you. </a:t>
            </a:r>
            <a:endParaRPr lang="en-US" altLang="en-US" sz="1400" dirty="0">
              <a:solidFill>
                <a:srgbClr val="009999"/>
              </a:solidFill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Think about the following: </a:t>
            </a:r>
          </a:p>
          <a:p>
            <a:pPr algn="just">
              <a:spcBef>
                <a:spcPct val="0"/>
              </a:spcBef>
              <a:buSzPts val="1000"/>
              <a:buFont typeface="Symbol" panose="05050102010706020507" pitchFamily="18" charset="2"/>
              <a:buChar char="·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are the people in each area that you see the most often? </a:t>
            </a:r>
          </a:p>
          <a:p>
            <a:pPr algn="just">
              <a:spcBef>
                <a:spcPct val="0"/>
              </a:spcBef>
              <a:buSzPts val="1000"/>
              <a:buFont typeface="Symbol" panose="05050102010706020507" pitchFamily="18" charset="2"/>
              <a:buChar char="·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whom can you seek for help?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93190" name="Text Box 3"/>
          <p:cNvSpPr txBox="1">
            <a:spLocks noChangeArrowheads="1"/>
          </p:cNvSpPr>
          <p:nvPr/>
        </p:nvSpPr>
        <p:spPr bwMode="auto">
          <a:xfrm>
            <a:off x="2909889" y="3190876"/>
            <a:ext cx="1584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9999"/>
                </a:solidFill>
              </a:rPr>
              <a:t>FAMILY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1" name="Text Box 4"/>
          <p:cNvSpPr txBox="1">
            <a:spLocks noChangeArrowheads="1"/>
          </p:cNvSpPr>
          <p:nvPr/>
        </p:nvSpPr>
        <p:spPr bwMode="auto">
          <a:xfrm>
            <a:off x="2690814" y="3595689"/>
            <a:ext cx="2116137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1._________________________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2._________________________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5327651" y="3190876"/>
            <a:ext cx="1584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9999"/>
                </a:solidFill>
              </a:rPr>
              <a:t>SPIRITUAL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3" name="Text Box 6"/>
          <p:cNvSpPr txBox="1">
            <a:spLocks noChangeArrowheads="1"/>
          </p:cNvSpPr>
          <p:nvPr/>
        </p:nvSpPr>
        <p:spPr bwMode="auto">
          <a:xfrm>
            <a:off x="5326064" y="3595689"/>
            <a:ext cx="2116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1._________________________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2._________________________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4" name="Text Box 7"/>
          <p:cNvSpPr txBox="1">
            <a:spLocks noChangeArrowheads="1"/>
          </p:cNvSpPr>
          <p:nvPr/>
        </p:nvSpPr>
        <p:spPr bwMode="auto">
          <a:xfrm>
            <a:off x="2844801" y="4660901"/>
            <a:ext cx="1584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9999"/>
                </a:solidFill>
              </a:rPr>
              <a:t>OTHER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5" name="Text Box 8"/>
          <p:cNvSpPr txBox="1">
            <a:spLocks noChangeArrowheads="1"/>
          </p:cNvSpPr>
          <p:nvPr/>
        </p:nvSpPr>
        <p:spPr bwMode="auto">
          <a:xfrm>
            <a:off x="2690814" y="5246689"/>
            <a:ext cx="21161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1._________________________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2._________________________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6" name="Text Box 9"/>
          <p:cNvSpPr txBox="1">
            <a:spLocks noChangeArrowheads="1"/>
          </p:cNvSpPr>
          <p:nvPr/>
        </p:nvSpPr>
        <p:spPr bwMode="auto">
          <a:xfrm>
            <a:off x="8258176" y="3190876"/>
            <a:ext cx="1584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9999"/>
                </a:solidFill>
              </a:rPr>
              <a:t>FRIENDS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7" name="Text Box 10"/>
          <p:cNvSpPr txBox="1">
            <a:spLocks noChangeArrowheads="1"/>
          </p:cNvSpPr>
          <p:nvPr/>
        </p:nvSpPr>
        <p:spPr bwMode="auto">
          <a:xfrm>
            <a:off x="7993063" y="3581401"/>
            <a:ext cx="21145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1._________________________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2._________________________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8" name="Text Box 11"/>
          <p:cNvSpPr txBox="1">
            <a:spLocks noChangeArrowheads="1"/>
          </p:cNvSpPr>
          <p:nvPr/>
        </p:nvSpPr>
        <p:spPr bwMode="auto">
          <a:xfrm>
            <a:off x="5449889" y="4660901"/>
            <a:ext cx="15827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9999"/>
                </a:solidFill>
              </a:rPr>
              <a:t>WORK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199" name="Text Box 12"/>
          <p:cNvSpPr txBox="1">
            <a:spLocks noChangeArrowheads="1"/>
          </p:cNvSpPr>
          <p:nvPr/>
        </p:nvSpPr>
        <p:spPr bwMode="auto">
          <a:xfrm>
            <a:off x="5327650" y="5230814"/>
            <a:ext cx="21145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1._________________________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2._________________________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32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7744C-7ACE-4FA1-9CC0-F7650BB80CC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7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5863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B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Homework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4600" y="1686414"/>
            <a:ext cx="7467600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Remind group of progressive relaxation exercises and to rate anxiety before and after. Practice daily 10-20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 to handout on daily pleasant 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 to at least three pleasant activities in this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Close People handout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session will be on ____ at ____(will cover relationships and communication, improving communication, how to ask for help, ….)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93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30350" y="3600450"/>
            <a:ext cx="1447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0899" name="Picture 7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220200" y="0"/>
            <a:ext cx="1447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366CA-6E58-474C-99AC-E3AD7815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B: Being a Mother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D91B-7248-4DFA-B710-3E391305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738" y="1406526"/>
            <a:ext cx="8229600" cy="529907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Decreasing Stress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Changing Roles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Mothers Survival Kit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Pleasant Activities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Close People </a:t>
            </a:r>
          </a:p>
          <a:p>
            <a:pPr marL="0" indent="0" algn="ctr"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9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E05AE-46E8-4CB7-BA31-59BFA3D3454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03981" y="3305177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10414408" y="365125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Relaxation Exercise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020350-9B17-4875-8E83-7308ABEC8C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667000" y="1690688"/>
            <a:ext cx="6858000" cy="436834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85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980503" cy="726828"/>
          </a:xfrm>
        </p:spPr>
        <p:txBody>
          <a:bodyPr>
            <a:normAutofit/>
          </a:bodyPr>
          <a:lstStyle/>
          <a:p>
            <a:r>
              <a:rPr lang="en-US" sz="2400"/>
              <a:t>Decreasing Stress Progressive Relaxation Exercise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01" y="955613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/>
              <a:t>I want you to make yourself comfortable. </a:t>
            </a:r>
          </a:p>
          <a:p>
            <a:r>
              <a:rPr lang="en-US" sz="4400" dirty="0"/>
              <a:t>If you want, you can close your eyes. </a:t>
            </a:r>
          </a:p>
          <a:p>
            <a:r>
              <a:rPr lang="en-US" sz="4400" dirty="0"/>
              <a:t>We are going to start with your feet - curl your toes, </a:t>
            </a:r>
          </a:p>
          <a:p>
            <a:r>
              <a:rPr lang="en-US" sz="4400" dirty="0"/>
              <a:t>and relax them. </a:t>
            </a:r>
          </a:p>
          <a:p>
            <a:r>
              <a:rPr lang="en-US" sz="4400" dirty="0"/>
              <a:t>Now dig your heels into the ground and feel the tightness in your legs and relax - good. Your legs feel loose and heavy. </a:t>
            </a:r>
          </a:p>
          <a:p>
            <a:r>
              <a:rPr lang="en-US" sz="4400" dirty="0"/>
              <a:t>Now tighten your stomach - hold, feel the tightness and release - very good. </a:t>
            </a:r>
          </a:p>
          <a:p>
            <a:r>
              <a:rPr lang="en-US" sz="4400" dirty="0"/>
              <a:t>Now I want you to arch your back - feel the tension in your spine and relax your back - just let go - let all the tension leave your body - good. </a:t>
            </a:r>
          </a:p>
          <a:p>
            <a:r>
              <a:rPr lang="en-US" sz="4400" dirty="0"/>
              <a:t>Make a fist with your hands and slowly raise them to your shoulder - feel the tightness in your arms and let go - just let your arms drop to your side and be loose and heavy, good. </a:t>
            </a:r>
          </a:p>
          <a:p>
            <a:r>
              <a:rPr lang="en-US" sz="4400" dirty="0"/>
              <a:t>Now raise your shoulders to your ears - feel the tightness in your neck, hold and release - let all the tension go. </a:t>
            </a:r>
          </a:p>
          <a:p>
            <a:r>
              <a:rPr lang="en-US" sz="4400" dirty="0"/>
              <a:t>I want you to now tighten your mouth as tight as you can - feel the tight-ness in your jaw - good and just relax. </a:t>
            </a:r>
          </a:p>
          <a:p>
            <a:r>
              <a:rPr lang="en-US" sz="4400" dirty="0"/>
              <a:t>Take a deep breath in - and exhale - just feel all the tension leave your body. </a:t>
            </a:r>
          </a:p>
          <a:p>
            <a:r>
              <a:rPr lang="en-US" sz="4400" dirty="0"/>
              <a:t>Now tighten your eyes as tight as you can squeeze them - and let go of your body, so it feels nice and relaxed - good, very good. Focus on how calm and relaxed you feel - think of yourself on a soft cloud-feel the soft-ness of the cloud and sink into the cloud - your body feels so loose and heavy. Feel the warm sun on your body and the cool breeze on your face. </a:t>
            </a:r>
          </a:p>
          <a:p>
            <a:r>
              <a:rPr lang="en-US" sz="4400" dirty="0"/>
              <a:t>Just relax - you feel so peaceful and so safe. </a:t>
            </a:r>
          </a:p>
          <a:p>
            <a:r>
              <a:rPr lang="en-US" sz="4400" dirty="0"/>
              <a:t>(pause) </a:t>
            </a:r>
          </a:p>
          <a:p>
            <a:r>
              <a:rPr lang="en-US" sz="4400" dirty="0"/>
              <a:t>Now I am going to count backwards from 5 and when I get to 1, you are going to open your eyes slowly and the feeling of calm and peace will stay with you for the rest of the day. </a:t>
            </a:r>
          </a:p>
          <a:p>
            <a:r>
              <a:rPr lang="en-US" sz="4400" dirty="0"/>
              <a:t>Breath in 5 . . . and exhale calm </a:t>
            </a:r>
          </a:p>
          <a:p>
            <a:r>
              <a:rPr lang="en-US" sz="4400" dirty="0"/>
              <a:t>Breath in 4 . . . and exhale calm </a:t>
            </a:r>
          </a:p>
          <a:p>
            <a:r>
              <a:rPr lang="en-US" sz="4400" dirty="0"/>
              <a:t>Breath in 3 . . . and exhale calm </a:t>
            </a:r>
          </a:p>
          <a:p>
            <a:r>
              <a:rPr lang="en-US" sz="4400" dirty="0"/>
              <a:t>Breath in 2 . . . and exhale calm </a:t>
            </a:r>
          </a:p>
          <a:p>
            <a:r>
              <a:rPr lang="en-US" sz="4400" dirty="0"/>
              <a:t>Breath in 1 . . . and out . . . . think calm </a:t>
            </a:r>
          </a:p>
          <a:p>
            <a:r>
              <a:rPr lang="en-US" sz="4400" dirty="0"/>
              <a:t>As you slowly open your eyes, the calm and peace will stay with you. </a:t>
            </a:r>
          </a:p>
          <a:p>
            <a:pPr marL="0" indent="0">
              <a:buNone/>
            </a:pPr>
            <a:r>
              <a:rPr lang="en-US" sz="4400" b="1" dirty="0"/>
              <a:t>http://www.publichealth.msu.edu/flint-research/the-rose-sustainment-study/9-flint/97- </a:t>
            </a:r>
            <a:r>
              <a:rPr lang="en-US" sz="4400" b="1" dirty="0" err="1"/>
              <a:t>decreas</a:t>
            </a:r>
            <a:r>
              <a:rPr lang="en-US" sz="4400" b="1" dirty="0"/>
              <a:t>-</a:t>
            </a:r>
            <a:r>
              <a:rPr lang="en-US" sz="4400" b="1" dirty="0" err="1"/>
              <a:t>ing</a:t>
            </a:r>
            <a:r>
              <a:rPr lang="en-US" sz="4400" b="1" dirty="0"/>
              <a:t>-stress-activity   </a:t>
            </a:r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FF6-D805-4140-A7A2-662B71920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198" r="27810"/>
          <a:stretch/>
        </p:blipFill>
        <p:spPr>
          <a:xfrm>
            <a:off x="6425882" y="1392542"/>
            <a:ext cx="5603558" cy="47487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7477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596537" y="3121752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10222523" y="235133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Role transitions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2674" y="1692276"/>
            <a:ext cx="8556172" cy="515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and negatives changes of becoming a mother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184129" y="2498879"/>
            <a:ext cx="34299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LOSSES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Loss of routine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More house hold chores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less time for partner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Loss of productivity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Loss of social life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Loss of space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Isolation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33749" y="2468102"/>
            <a:ext cx="3950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GAINS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Slow your pace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Spend time with your baby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Discover hidden talents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Learn new things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Nice excuse out of chores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Reactions that the baby has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Growth of the baby.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41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564357" y="3305177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1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Nurturing The New Mother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5657" y="1692276"/>
            <a:ext cx="4577443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Self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Pleasant activities (P.14)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Mother’s Survival Kit (P. 15)</a:t>
            </a:r>
          </a:p>
          <a:p>
            <a:endParaRPr lang="es-MX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49676"/>
            <a:ext cx="5105400" cy="42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564357" y="3305177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10171112" y="0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46" y="247648"/>
            <a:ext cx="4152900" cy="5619320"/>
          </a:xfrm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Treat yourself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i="1" dirty="0"/>
              <a:t>You </a:t>
            </a:r>
            <a:r>
              <a:rPr lang="en-US" sz="3600" b="1" i="1" dirty="0"/>
              <a:t>deserve </a:t>
            </a:r>
            <a:r>
              <a:rPr lang="en-US" sz="3600" i="1" dirty="0"/>
              <a:t>it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i="1" dirty="0"/>
              <a:t>This is an </a:t>
            </a:r>
          </a:p>
          <a:p>
            <a:pPr marL="0" indent="0" algn="ctr">
              <a:buNone/>
            </a:pPr>
            <a:r>
              <a:rPr lang="en-US" sz="3600" b="1" i="1" dirty="0"/>
              <a:t>important </a:t>
            </a:r>
          </a:p>
          <a:p>
            <a:pPr marL="0" indent="0" algn="ctr">
              <a:buNone/>
            </a:pPr>
            <a:r>
              <a:rPr lang="en-US" sz="3600" i="1" dirty="0"/>
              <a:t>time to take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i="1" dirty="0"/>
              <a:t>care of </a:t>
            </a:r>
            <a:r>
              <a:rPr lang="en-US" sz="3600" b="1" i="1" dirty="0"/>
              <a:t>yourself 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0F02F7-4E78-4ED3-B0F2-77499AFF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126" y="2086882"/>
            <a:ext cx="6275834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r>
              <a:rPr lang="en-US" sz="2000" b="1" dirty="0"/>
              <a:t>INCREASING PLEASANT ACTIVITIES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1. Thinking about people I like </a:t>
            </a:r>
            <a:br>
              <a:rPr lang="en-US" sz="2000" dirty="0"/>
            </a:br>
            <a:r>
              <a:rPr lang="en-US" sz="2000" dirty="0"/>
              <a:t>2. Seeing beautiful scenery </a:t>
            </a:r>
            <a:br>
              <a:rPr lang="en-US" sz="2000" dirty="0"/>
            </a:br>
            <a:r>
              <a:rPr lang="en-US" sz="2000" dirty="0"/>
              <a:t>3. Breathing clean air </a:t>
            </a:r>
            <a:br>
              <a:rPr lang="en-US" sz="2000" dirty="0"/>
            </a:br>
            <a:r>
              <a:rPr lang="en-US" sz="2000" dirty="0"/>
              <a:t>4. Watching people </a:t>
            </a:r>
            <a:br>
              <a:rPr lang="en-US" sz="2000" dirty="0"/>
            </a:br>
            <a:r>
              <a:rPr lang="en-US" sz="2000" dirty="0"/>
              <a:t>5. Having a frank and open conversation </a:t>
            </a:r>
            <a:br>
              <a:rPr lang="en-US" sz="2000" dirty="0"/>
            </a:br>
            <a:r>
              <a:rPr lang="en-US" sz="2000" dirty="0"/>
              <a:t>6. Sitting in the sun </a:t>
            </a:r>
            <a:br>
              <a:rPr lang="en-US" sz="2000" dirty="0"/>
            </a:br>
            <a:r>
              <a:rPr lang="en-US" sz="2000" dirty="0"/>
              <a:t>7. Wearing clean clothes </a:t>
            </a:r>
            <a:br>
              <a:rPr lang="en-US" sz="2000" dirty="0"/>
            </a:br>
            <a:r>
              <a:rPr lang="en-US" sz="2000" dirty="0"/>
              <a:t>8. Doing a project in my own way </a:t>
            </a:r>
            <a:br>
              <a:rPr lang="en-US" sz="2000" dirty="0"/>
            </a:br>
            <a:r>
              <a:rPr lang="en-US" sz="2000" dirty="0"/>
              <a:t>9. Listening to music </a:t>
            </a:r>
            <a:br>
              <a:rPr lang="en-US" sz="2000" dirty="0"/>
            </a:br>
            <a:r>
              <a:rPr lang="en-US" sz="2000" dirty="0"/>
              <a:t>10. Reading stories, novels, poems, or plays </a:t>
            </a:r>
            <a:br>
              <a:rPr lang="en-US" sz="2000" dirty="0"/>
            </a:br>
            <a:r>
              <a:rPr lang="en-US" sz="2000" dirty="0"/>
              <a:t>11. Expressing my love to someone </a:t>
            </a:r>
            <a:br>
              <a:rPr lang="en-US" sz="2000" dirty="0"/>
            </a:br>
            <a:r>
              <a:rPr lang="en-US" sz="2000" dirty="0"/>
              <a:t>12. Being with someone I love </a:t>
            </a:r>
            <a:br>
              <a:rPr lang="en-US" sz="2000" dirty="0"/>
            </a:br>
            <a:r>
              <a:rPr lang="en-US" sz="2000" dirty="0"/>
              <a:t>13. Complimenting or praising someone </a:t>
            </a:r>
            <a:br>
              <a:rPr lang="en-US" sz="2000" dirty="0"/>
            </a:br>
            <a:r>
              <a:rPr lang="en-US" sz="2000" dirty="0"/>
              <a:t>14. Listening to the radio </a:t>
            </a:r>
            <a:br>
              <a:rPr lang="en-US" sz="2000" dirty="0"/>
            </a:br>
            <a:r>
              <a:rPr lang="en-US" sz="2000" dirty="0"/>
              <a:t>15. Seeing old friends </a:t>
            </a:r>
            <a:br>
              <a:rPr lang="en-US" sz="2000" dirty="0"/>
            </a:br>
            <a:r>
              <a:rPr lang="en-US" sz="2000" dirty="0"/>
              <a:t>16. Soaking in the bathtub </a:t>
            </a:r>
            <a:br>
              <a:rPr lang="en-US" sz="2000" dirty="0"/>
            </a:br>
            <a:r>
              <a:rPr lang="en-US" sz="2000" dirty="0"/>
              <a:t>17. Collecting things (coins, shells, etc.) </a:t>
            </a:r>
            <a:br>
              <a:rPr lang="en-US" sz="2000" dirty="0"/>
            </a:br>
            <a:r>
              <a:rPr lang="en-US" sz="2000" dirty="0"/>
              <a:t>18. Going to a movie in the middle of the week </a:t>
            </a:r>
            <a:br>
              <a:rPr lang="en-US" sz="2000" dirty="0"/>
            </a:br>
            <a:r>
              <a:rPr lang="en-US" sz="2000" dirty="0"/>
              <a:t>19. Laughing </a:t>
            </a:r>
            <a:br>
              <a:rPr lang="en-US" sz="2000" dirty="0"/>
            </a:br>
            <a:r>
              <a:rPr lang="en-US" sz="2000" dirty="0"/>
              <a:t>20. Thinking about my past trips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223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03981" y="3481387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10067131" y="38100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Nurturing The New Mother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2419" y="1332706"/>
            <a:ext cx="85672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Mothers Survival Kit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Nurture yourself physically (e.g., adequate rest, proper food, exercise)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Take breaks “mini vacations” (rest is rest-no chores during breaks!)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Give yourself credit, don’t forget to include the small tasks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Plan at least one event a day involving an adult (e.g., phone call to a friend)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Plan for something fun (e.g., a TV show, bubble bath, look at old pictures)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Ask for help-you cannot do it all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Postpone major changes in your life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80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1015</Words>
  <Application>Microsoft Office PowerPoint</Application>
  <PresentationFormat>Widescreen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MS Reference Sans Serif</vt:lpstr>
      <vt:lpstr>Symbol</vt:lpstr>
      <vt:lpstr>Wingdings</vt:lpstr>
      <vt:lpstr>Office Theme</vt:lpstr>
      <vt:lpstr>PowerPoint Presentation</vt:lpstr>
      <vt:lpstr> Session B: Being a Mother</vt:lpstr>
      <vt:lpstr>Relaxation Exercise </vt:lpstr>
      <vt:lpstr>Decreasing Stress Progressive Relaxation Exercise</vt:lpstr>
      <vt:lpstr>Role transitions</vt:lpstr>
      <vt:lpstr>Nurturing The New Mother</vt:lpstr>
      <vt:lpstr>PowerPoint Presentation</vt:lpstr>
      <vt:lpstr>                            INCREASING PLEASANT ACTIVITIES   1. Thinking about people I like  2. Seeing beautiful scenery  3. Breathing clean air  4. Watching people  5. Having a frank and open conversation  6. Sitting in the sun  7. Wearing clean clothes  8. Doing a project in my own way  9. Listening to music  10. Reading stories, novels, poems, or plays  11. Expressing my love to someone  12. Being with someone I love  13. Complimenting or praising someone  14. Listening to the radio  15. Seeing old friends  16. Soaking in the bathtub  17. Collecting things (coins, shells, etc.)  18. Going to a movie in the middle of the week  19. Laughing  20. Thinking about my past trips  </vt:lpstr>
      <vt:lpstr>Nurturing The New Mother</vt:lpstr>
      <vt:lpstr>My Close People</vt:lpstr>
      <vt:lpstr>Session B Homework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Berchie</dc:creator>
  <cp:lastModifiedBy>Miller, Raven</cp:lastModifiedBy>
  <cp:revision>20</cp:revision>
  <dcterms:created xsi:type="dcterms:W3CDTF">2020-06-13T18:23:14Z</dcterms:created>
  <dcterms:modified xsi:type="dcterms:W3CDTF">2021-07-23T13:14:18Z</dcterms:modified>
</cp:coreProperties>
</file>