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65" d="100"/>
          <a:sy n="65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08CE2-C212-47D7-89C0-F2BBD9DFA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5D8E9F-52F0-42BC-812E-89330EBE3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71BFB-D6F6-4B09-B8C1-20FAE8F37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561E-A80D-4BFD-8FDD-D2948F014F0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D3E7E-C0D2-4AC7-9BE2-C0591CF7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5FDD4-E572-411A-A11A-D23FD7008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CFBD-1603-43F7-8394-20F27C00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2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005A4-9E26-4645-B0E2-FFCD38EE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28D28-6454-46FD-8D5A-42B30768F0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F0882-6C7F-48D1-BCA1-05E111037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561E-A80D-4BFD-8FDD-D2948F014F0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F66B0-37F2-445A-80D9-7930ABF8F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5A400-6B37-4D7D-B377-3C3B4DFF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CFBD-1603-43F7-8394-20F27C00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1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46244A-7297-4CDF-893A-42C7C077A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89888E-727E-4F91-944B-FE748F559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6D280-F8F4-48C6-8BCB-E50095D58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561E-A80D-4BFD-8FDD-D2948F014F0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854C4-B129-4388-95FB-B55053BEE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C2C91-C43C-40FC-B1BB-A86F4803F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CFBD-1603-43F7-8394-20F27C00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7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1264F-EDAA-47B8-9702-141646785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099E9-2248-4E6C-99D9-1343EA1FF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D19D6-565E-45B0-AB5A-45F35876B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561E-A80D-4BFD-8FDD-D2948F014F0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7CA29-7444-43EF-8313-9DC5B9345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75E20-0211-4E08-8FBF-DE647E7CF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CFBD-1603-43F7-8394-20F27C00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2C21C-D9EA-48D1-ADF2-8552FFE77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E7550-BC19-45A8-B6E5-DFDFA8443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03688-5D04-4585-9DD1-89DF141C0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561E-A80D-4BFD-8FDD-D2948F014F0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44C35-321B-4275-9F38-29A6AD34F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CFCCB-A71D-41A3-9538-13260D1C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CFBD-1603-43F7-8394-20F27C00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1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50585-7590-4C19-A752-9280A1D3D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CD0A0-0E43-4B27-A8A7-37366E6CC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5D59F-ABDE-4DAF-87A3-C1230243B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276D9C-60C5-4183-BD2A-01B0B199D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561E-A80D-4BFD-8FDD-D2948F014F0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A5CEA-E0B4-43EC-A974-F7CA12898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E8254-DAAD-4038-9569-5664ABBAC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CFBD-1603-43F7-8394-20F27C00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3FA0A-4BF8-462F-8D3D-EFD103EDD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276F4-C4C3-4CC7-B2FB-99251AAA0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74DF4D-D762-4EF1-8F42-02B8BA98D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F03DE4-2444-4D8F-8951-91ABBA697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69D95D-56D7-4C7D-8EFD-B9842C65A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F22A2A-8A26-4976-A3EB-C9E22A7D8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561E-A80D-4BFD-8FDD-D2948F014F0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2033C5-58F4-4C77-9429-6170F9B30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BB087D-95EE-4502-8511-918BE040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CFBD-1603-43F7-8394-20F27C00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5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1B76F-EDC7-49C3-BD2F-38376C31C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8D96E-E35D-4BCE-BD37-338B0452E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561E-A80D-4BFD-8FDD-D2948F014F0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B0E99-4DFE-4749-B0D1-F467AD2D0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F5F84-A283-4D20-BBD2-A05C6DC8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CFBD-1603-43F7-8394-20F27C00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6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2111E-162F-4BE7-810D-5D7A49812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561E-A80D-4BFD-8FDD-D2948F014F0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C4C0D6-4257-4ACE-B41F-99B56D393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BE1C3-D378-4B52-A0FF-1F2F6627F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CFBD-1603-43F7-8394-20F27C00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8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23CF2-7CFC-4634-A2FD-ABC3121C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5EBDF-F60C-4281-9A05-30AF0A35B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B3A9D6-9082-4703-BA82-5417DC69E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3E073-1FA2-40E3-BC26-81A5F0F96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561E-A80D-4BFD-8FDD-D2948F014F0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4B9D1-30B0-47B8-B27D-EAF6BC987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472C9-E1A6-4B6E-A281-9621E45E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CFBD-1603-43F7-8394-20F27C00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5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E152B-FD8C-4ADB-B9D7-48557CA36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CD5B72-C75D-48D3-8060-7411E37D77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9BF6FA-0BE9-4612-923F-8CABFCC1F6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2BFD43-E59D-4AFD-9158-4981C4309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561E-A80D-4BFD-8FDD-D2948F014F0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A1790B-BB75-417F-A228-5EFE6640D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267AA-10AA-45E7-B315-6A322341B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CFBD-1603-43F7-8394-20F27C00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19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DD380B-3F12-40CA-933B-B80E997F4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76514-83AA-402F-8011-486329A3E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08E4D-F97C-4AB7-963E-36C4AAB0A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E561E-A80D-4BFD-8FDD-D2948F014F0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01B1D-760A-4C3A-9ABE-4402B3A7E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3ABB7-BA73-4918-B705-738F9509F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6CFBD-1603-43F7-8394-20F27C00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1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Picture 10">
            <a:extLst>
              <a:ext uri="{FF2B5EF4-FFF2-40B4-BE49-F238E27FC236}">
                <a16:creationId xmlns:a16="http://schemas.microsoft.com/office/drawing/2014/main" id="{1F7C4482-D233-4CF4-9309-463852BA2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55508">
            <a:off x="7584282" y="586582"/>
            <a:ext cx="3295650" cy="159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0531" name="Picture 3">
            <a:extLst>
              <a:ext uri="{FF2B5EF4-FFF2-40B4-BE49-F238E27FC236}">
                <a16:creationId xmlns:a16="http://schemas.microsoft.com/office/drawing/2014/main" id="{1C4DEABF-1C4F-4C97-98EA-456C63356D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16129">
            <a:off x="1273175" y="608014"/>
            <a:ext cx="3468688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0532" name="Picture 1">
            <a:extLst>
              <a:ext uri="{FF2B5EF4-FFF2-40B4-BE49-F238E27FC236}">
                <a16:creationId xmlns:a16="http://schemas.microsoft.com/office/drawing/2014/main" id="{C1AC5D05-9436-4207-A549-171DBDBCA7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76" y="906464"/>
            <a:ext cx="8435975" cy="608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0533" name="Rectangle 2">
            <a:extLst>
              <a:ext uri="{FF2B5EF4-FFF2-40B4-BE49-F238E27FC236}">
                <a16:creationId xmlns:a16="http://schemas.microsoft.com/office/drawing/2014/main" id="{CCA18854-5E4D-4054-9416-B652A075D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1" y="582613"/>
            <a:ext cx="7770813" cy="1143000"/>
          </a:xfrm>
        </p:spPr>
        <p:txBody>
          <a:bodyPr/>
          <a:lstStyle/>
          <a:p>
            <a:pPr eaLnBrk="1" hangingPunct="1"/>
            <a:r>
              <a:rPr lang="en-US" altLang="en-US" sz="4900" b="1">
                <a:latin typeface="Garamond" panose="02020404030301010803" pitchFamily="18" charset="0"/>
              </a:rPr>
              <a:t>Certificate of Completion</a:t>
            </a:r>
          </a:p>
        </p:txBody>
      </p:sp>
      <p:sp>
        <p:nvSpPr>
          <p:cNvPr id="150534" name="Rectangle 3">
            <a:extLst>
              <a:ext uri="{FF2B5EF4-FFF2-40B4-BE49-F238E27FC236}">
                <a16:creationId xmlns:a16="http://schemas.microsoft.com/office/drawing/2014/main" id="{EA912825-421B-4EA0-BDF7-2688F113A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863" y="1670051"/>
            <a:ext cx="7874000" cy="286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300" i="1">
              <a:latin typeface="Lucida Calligraphy" panose="030101010101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 i="1">
                <a:latin typeface="Lucida Calligraphy" panose="03010101010101010101" pitchFamily="66" charset="0"/>
              </a:rPr>
              <a:t>Awarded to: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>
              <a:latin typeface="Lucida Calligraphy" panose="030101010101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Times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 u="sng">
              <a:latin typeface="Times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Lucida Calligraphy" panose="03010101010101010101" pitchFamily="66" charset="0"/>
              </a:rPr>
              <a:t>for successfully completing the ROSE Program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>
              <a:latin typeface="Lucida Calligraphy" panose="030101010101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Lucida Calligraphy" panose="030101010101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Lucida Calligraphy" panose="03010101010101010101" pitchFamily="66" charset="0"/>
              </a:rPr>
              <a:t>Presented on: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Lucida Calligraphy" panose="030101010101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>
              <a:latin typeface="Lucida Calligraphy" panose="030101010101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Lucida Calligraphy" panose="03010101010101010101" pitchFamily="66" charset="0"/>
              </a:rPr>
              <a:t>By:</a:t>
            </a:r>
            <a:endParaRPr lang="en-US" altLang="en-US" sz="1600">
              <a:latin typeface="Lucida Calligraphy" panose="03010101010101010101" pitchFamily="66" charset="0"/>
            </a:endParaRPr>
          </a:p>
        </p:txBody>
      </p:sp>
      <p:sp>
        <p:nvSpPr>
          <p:cNvPr id="150535" name="Line 12">
            <a:extLst>
              <a:ext uri="{FF2B5EF4-FFF2-40B4-BE49-F238E27FC236}">
                <a16:creationId xmlns:a16="http://schemas.microsoft.com/office/drawing/2014/main" id="{497AD512-6DC3-49BE-AAAB-4A24E607BF2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3863" y="5978525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6" name="Line 13">
            <a:extLst>
              <a:ext uri="{FF2B5EF4-FFF2-40B4-BE49-F238E27FC236}">
                <a16:creationId xmlns:a16="http://schemas.microsoft.com/office/drawing/2014/main" id="{0DF5408E-6E94-4279-9FFA-2DBBC42AA6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3863" y="5451475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ECAF47-86C6-4ED7-B330-026E427AC464}"/>
              </a:ext>
            </a:extLst>
          </p:cNvPr>
          <p:cNvSpPr/>
          <p:nvPr/>
        </p:nvSpPr>
        <p:spPr>
          <a:xfrm>
            <a:off x="1676400" y="153989"/>
            <a:ext cx="8839200" cy="6542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0538" name="Slide Number Placeholder 2">
            <a:extLst>
              <a:ext uri="{FF2B5EF4-FFF2-40B4-BE49-F238E27FC236}">
                <a16:creationId xmlns:a16="http://schemas.microsoft.com/office/drawing/2014/main" id="{2AD211B8-DCFD-4C0E-BA0E-175361508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A1E731-8488-4410-BD48-4E9CD9C99303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Lucida Calligraphy</vt:lpstr>
      <vt:lpstr>Times</vt:lpstr>
      <vt:lpstr>Office Theme</vt:lpstr>
      <vt:lpstr>Certificate of Completion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Completion</dc:title>
  <dc:creator>Zlotnick, Caron</dc:creator>
  <cp:lastModifiedBy>Zlotnick, Caron</cp:lastModifiedBy>
  <cp:revision>1</cp:revision>
  <dcterms:created xsi:type="dcterms:W3CDTF">2021-07-29T13:51:32Z</dcterms:created>
  <dcterms:modified xsi:type="dcterms:W3CDTF">2021-07-29T13:54:38Z</dcterms:modified>
</cp:coreProperties>
</file>