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88" r:id="rId2"/>
    <p:sldId id="489" r:id="rId3"/>
    <p:sldId id="64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CCAA24-F438-419F-BEC3-3759527CE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B7983-00D4-4A40-A33D-A88389B97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02E0A-F2E2-4EC4-A1CB-BDE93615C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4BEE6-ECFA-47C2-93DD-26EC7E1FA9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491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59CC1-5221-4AC8-8689-68CC64F91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6BDF5-403F-47B1-950D-DA1D2A2CF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F646A-333E-4262-AA15-F89A342D0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75895-37C9-4817-8A15-A80BACC71B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2423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7164F6-D063-4869-8295-711ECF4D4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3AB7C-5263-4FFF-9F8F-CAA2909B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46CBA-DCCD-4366-A0C8-591BAB4F2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AAA32-3137-40DF-806E-B0046D3569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594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0C73FD6-354D-46A5-BB32-57564DDA61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9CA39D6-ED18-4AF4-809A-5A5554ABC4F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E6E48-0C31-444C-B7DC-2D2E23EFE0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05CDA8BC-6D93-41C2-91FA-904899DEE001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686642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D5066-0238-496B-9EF1-904B7B886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5D47D-CE60-40B9-8734-F3397A050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E79C2C-9D89-49A8-A9D5-3EE980500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928B4-54F5-4358-AE9A-B86C55DBED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158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6E868-0E8E-494C-BC3C-033964581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7AFD2-E26C-40A6-B849-8E7CD402C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B6E02-3545-476E-8343-73FE9C684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76728-367F-417C-9911-A86541B7F1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5685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9A7FD1E-C103-4AF2-B554-591E448A6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5167EB6-38E2-4B2C-9C90-BAA7DF7AB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135E7DB-8425-40A4-9829-AEB4FE91C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4633B-C2FC-4365-ACBA-21B0EE1BC5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82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E3474F9-40EF-4018-80A2-334BA0A29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E5127E6-A98C-4D95-969D-C89388546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052EBD3-9BF9-4449-A403-8738E92EB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231E9-F5AB-4C31-827B-1674633B08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7278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8883362-8AA3-46C7-9B42-3D28A37D7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A75A282-A4B4-4D33-A8C6-D73250563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C53DBA4-82D7-47BF-9AF0-9BFD0A11A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FE8AF-B396-4609-85D5-818F2EA3C1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065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09B68E9-864A-4156-A40D-11508E5C8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258883F-8ED2-4516-B78A-CF3E76736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9D46F21-4120-4DED-BBF5-B0ECD58C4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481AA-AD24-4D46-8331-21EFE11919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9402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A61EC2B-AEDF-436D-A96C-3E3060895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83313B7-CDC7-4B86-8779-2A9D7493E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4255349-F964-4962-AA03-1C9F1AB32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9D17A-3EB6-40D3-A49A-702CE76F7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2125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0074761-7CC8-4F34-B285-8916CB812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A71A227-20D8-4F29-8EC7-6C1928C7A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66ADA2B-6B86-477C-9AFC-63C0170DC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E37F9-F3C6-4647-9C19-EC23700136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010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E97C1DB-41C4-4195-8E15-DF207B5DAFF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B411D38-5F2D-4A37-A5B0-B488D49A341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79671-488C-45AC-8EFF-3E5F7937A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D08E9-27F9-4E09-9DBA-C3D96E0D4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FF6A8-B96B-47A3-8E3D-890EF3D32E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1D47211-B9C4-4203-9336-2BB36508BE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913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386" name="Picture 7" descr="Rose Petals 1">
            <a:extLst>
              <a:ext uri="{FF2B5EF4-FFF2-40B4-BE49-F238E27FC236}">
                <a16:creationId xmlns:a16="http://schemas.microsoft.com/office/drawing/2014/main" id="{9F70A8B7-5FEB-4C82-9BE8-D12CF8EDA0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t="8089" r="9052" b="12373"/>
          <a:stretch>
            <a:fillRect/>
          </a:stretch>
        </p:blipFill>
        <p:spPr bwMode="auto">
          <a:xfrm>
            <a:off x="6350" y="3600450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44387" name="Picture 7" descr="Rose Petals 1">
            <a:extLst>
              <a:ext uri="{FF2B5EF4-FFF2-40B4-BE49-F238E27FC236}">
                <a16:creationId xmlns:a16="http://schemas.microsoft.com/office/drawing/2014/main" id="{5835255A-A2F0-4109-BB09-AB28EF52F0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2" t="12373" r="8051" b="8089"/>
          <a:stretch>
            <a:fillRect/>
          </a:stretch>
        </p:blipFill>
        <p:spPr bwMode="auto">
          <a:xfrm>
            <a:off x="7710488" y="0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44388" name="Slide Number Placeholder 2">
            <a:extLst>
              <a:ext uri="{FF2B5EF4-FFF2-40B4-BE49-F238E27FC236}">
                <a16:creationId xmlns:a16="http://schemas.microsoft.com/office/drawing/2014/main" id="{4CF92A8B-C49C-45C6-A299-78B4FD493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CF5E4C-C328-4CD8-8070-3775FE762E0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80FC6E-402E-4F00-8F44-733B4771A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Session E</a:t>
            </a:r>
            <a:endParaRPr lang="en-US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FAED93-ED3F-4769-96A9-35D1EC10D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90688"/>
            <a:ext cx="7467600" cy="43434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Review notes prior to session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Reintroduction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General check-in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Assess how woman is coping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Review symptoms of depression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Review resources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410" name="Picture 7" descr="Rose Petals 1">
            <a:extLst>
              <a:ext uri="{FF2B5EF4-FFF2-40B4-BE49-F238E27FC236}">
                <a16:creationId xmlns:a16="http://schemas.microsoft.com/office/drawing/2014/main" id="{267FE176-35FA-4C59-B276-A300A0E44D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t="8089" r="9052" b="12373"/>
          <a:stretch>
            <a:fillRect/>
          </a:stretch>
        </p:blipFill>
        <p:spPr bwMode="auto">
          <a:xfrm>
            <a:off x="6350" y="3600450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45411" name="Picture 7" descr="Rose Petals 1">
            <a:extLst>
              <a:ext uri="{FF2B5EF4-FFF2-40B4-BE49-F238E27FC236}">
                <a16:creationId xmlns:a16="http://schemas.microsoft.com/office/drawing/2014/main" id="{07A16356-6905-4676-AE86-C39E56481C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2" t="12373" r="8051" b="8089"/>
          <a:stretch>
            <a:fillRect/>
          </a:stretch>
        </p:blipFill>
        <p:spPr bwMode="auto">
          <a:xfrm>
            <a:off x="7720013" y="-12700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45412" name="Slide Number Placeholder 2">
            <a:extLst>
              <a:ext uri="{FF2B5EF4-FFF2-40B4-BE49-F238E27FC236}">
                <a16:creationId xmlns:a16="http://schemas.microsoft.com/office/drawing/2014/main" id="{B0B7C756-C4DA-4265-A6FE-3A329087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4795309-B0B7-4DA3-A198-04BD8F484CE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9D95CD-2856-4EB0-B224-C9B84E5A7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Session E</a:t>
            </a:r>
            <a:endParaRPr lang="en-US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DEA0449-E984-4B01-B2AA-FCD83F745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371600"/>
            <a:ext cx="7315200" cy="42957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Review intervention content</a:t>
            </a: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Use ROSE Final Tips as Guide</a:t>
            </a: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Ask woman which skills she has used or plan to use</a:t>
            </a: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If woman had difficulty in one or more areas focus on those areas</a:t>
            </a: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If difficulties ask how relates to woman’s mood 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alt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434" name="Picture 7" descr="Rose Petals 1">
            <a:extLst>
              <a:ext uri="{FF2B5EF4-FFF2-40B4-BE49-F238E27FC236}">
                <a16:creationId xmlns:a16="http://schemas.microsoft.com/office/drawing/2014/main" id="{E32FFA43-FE49-45C8-A97D-6069DE892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t="8089" r="9052" b="12373"/>
          <a:stretch>
            <a:fillRect/>
          </a:stretch>
        </p:blipFill>
        <p:spPr bwMode="auto">
          <a:xfrm>
            <a:off x="6350" y="3600450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46435" name="Picture 7" descr="Rose Petals 1">
            <a:extLst>
              <a:ext uri="{FF2B5EF4-FFF2-40B4-BE49-F238E27FC236}">
                <a16:creationId xmlns:a16="http://schemas.microsoft.com/office/drawing/2014/main" id="{174D9A42-F3DE-4F97-A87A-5D9BDE378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2" t="12373" r="8051" b="8089"/>
          <a:stretch>
            <a:fillRect/>
          </a:stretch>
        </p:blipFill>
        <p:spPr bwMode="auto">
          <a:xfrm>
            <a:off x="7720013" y="-12700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46436" name="Slide Number Placeholder 2">
            <a:extLst>
              <a:ext uri="{FF2B5EF4-FFF2-40B4-BE49-F238E27FC236}">
                <a16:creationId xmlns:a16="http://schemas.microsoft.com/office/drawing/2014/main" id="{8E249DC5-42FC-4F76-9079-AFF2F12A1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47F964-0CD1-44F4-901A-FA76828641F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5A8F92-F43F-466E-979C-EEBD0E869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Session E</a:t>
            </a:r>
            <a:endParaRPr lang="en-US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12D668-4EF1-4D2F-A707-6784C7C7E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19200"/>
            <a:ext cx="7543800" cy="502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Review interpersonal isolation</a:t>
            </a: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Check on degree of social support</a:t>
            </a: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Review potential and old supports</a:t>
            </a: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Role play how to communicate needs</a:t>
            </a: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Normalize how many women/new moms have difficulty asking for what they need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Difficulties with Bonding</a:t>
            </a: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Normalize that it is not uncommon that there is not love at first sight</a:t>
            </a: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If baby colicky provide resources and emphasize importance of rest</a:t>
            </a: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Difficulty with bonding can be a sign of depression. Check other symptoms</a:t>
            </a: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1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alt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143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1_Office Theme</vt:lpstr>
      <vt:lpstr>Session E</vt:lpstr>
      <vt:lpstr>Session E</vt:lpstr>
      <vt:lpstr>Session 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Carey, Miranda N</dc:creator>
  <cp:lastModifiedBy>Carey, Miranda N</cp:lastModifiedBy>
  <cp:revision>3</cp:revision>
  <dcterms:created xsi:type="dcterms:W3CDTF">2021-07-26T17:58:59Z</dcterms:created>
  <dcterms:modified xsi:type="dcterms:W3CDTF">2021-07-26T19:10:24Z</dcterms:modified>
</cp:coreProperties>
</file>