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88" r:id="rId2"/>
    <p:sldId id="489" r:id="rId3"/>
    <p:sldId id="64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CAA24-F438-419F-BEC3-3759527C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B7983-00D4-4A40-A33D-A88389B97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02E0A-F2E2-4EC4-A1CB-BDE93615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4BEE6-ECFA-47C2-93DD-26EC7E1FA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9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59CC1-5221-4AC8-8689-68CC64F9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BDF5-403F-47B1-950D-DA1D2A2C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F646A-333E-4262-AA15-F89A342D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75895-37C9-4817-8A15-A80BACC71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42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164F6-D063-4869-8295-711ECF4D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3AB7C-5263-4FFF-9F8F-CAA2909B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46CBA-DCCD-4366-A0C8-591BAB4F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AA32-3137-40DF-806E-B0046D356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94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0C73FD6-354D-46A5-BB32-57564DDA6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CA39D6-ED18-4AF4-809A-5A5554ABC4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E6E48-0C31-444C-B7DC-2D2E23EFE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5CDA8BC-6D93-41C2-91FA-904899DEE00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8664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D5066-0238-496B-9EF1-904B7B88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5D47D-CE60-40B9-8734-F3397A05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79C2C-9D89-49A8-A9D5-3EE98050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28B4-54F5-4358-AE9A-B86C55DBED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58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6E868-0E8E-494C-BC3C-03396458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7AFD2-E26C-40A6-B849-8E7CD402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6E02-3545-476E-8343-73FE9C68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6728-367F-417C-9911-A86541B7F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68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A7FD1E-C103-4AF2-B554-591E44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167EB6-38E2-4B2C-9C90-BAA7DF7A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35E7DB-8425-40A4-9829-AEB4FE91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633B-C2FC-4365-ACBA-21B0EE1BC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82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3474F9-40EF-4018-80A2-334BA0A2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5127E6-A98C-4D95-969D-C8938854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52EBD3-9BF9-4449-A403-8738E92EB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31E9-F5AB-4C31-827B-1674633B0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27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883362-8AA3-46C7-9B42-3D28A37D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A75A282-A4B4-4D33-A8C6-D7325056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53DBA4-82D7-47BF-9AF0-9BFD0A11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E8AF-B396-4609-85D5-818F2EA3C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65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9B68E9-864A-4156-A40D-11508E5C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58883F-8ED2-4516-B78A-CF3E7673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D46F21-4120-4DED-BBF5-B0ECD58C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81AA-AD24-4D46-8331-21EFE1191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40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61EC2B-AEDF-436D-A96C-3E306089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3313B7-CDC7-4B86-8779-2A9D7493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255349-F964-4962-AA03-1C9F1AB3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D17A-3EB6-40D3-A49A-702CE76F7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12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074761-7CC8-4F34-B285-8916CB81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71A227-20D8-4F29-8EC7-6C1928C7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6ADA2B-6B86-477C-9AFC-63C0170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37F9-F3C6-4647-9C19-EC2370013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1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E97C1DB-41C4-4195-8E15-DF207B5DAF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B411D38-5F2D-4A37-A5B0-B488D49A3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79671-488C-45AC-8EFF-3E5F7937A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D08E9-27F9-4E09-9DBA-C3D96E0D4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FF6A8-B96B-47A3-8E3D-890EF3D32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D47211-B9C4-4203-9336-2BB36508B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13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7" descr="Rose Petals 1">
            <a:extLst>
              <a:ext uri="{FF2B5EF4-FFF2-40B4-BE49-F238E27FC236}">
                <a16:creationId xmlns:a16="http://schemas.microsoft.com/office/drawing/2014/main" id="{9F70A8B7-5FEB-4C82-9BE8-D12CF8EDA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44387" name="Picture 7" descr="Rose Petals 1">
            <a:extLst>
              <a:ext uri="{FF2B5EF4-FFF2-40B4-BE49-F238E27FC236}">
                <a16:creationId xmlns:a16="http://schemas.microsoft.com/office/drawing/2014/main" id="{5835255A-A2F0-4109-BB09-AB28EF52F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710488" y="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4388" name="Slide Number Placeholder 2">
            <a:extLst>
              <a:ext uri="{FF2B5EF4-FFF2-40B4-BE49-F238E27FC236}">
                <a16:creationId xmlns:a16="http://schemas.microsoft.com/office/drawing/2014/main" id="{4CF92A8B-C49C-45C6-A299-78B4FD49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CF5E4C-C328-4CD8-8070-3775FE762E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80FC6E-402E-4F00-8F44-733B4771A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E</a:t>
            </a:r>
            <a:endParaRPr lang="en-US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AED93-ED3F-4769-96A9-35D1EC10D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90688"/>
            <a:ext cx="7467600" cy="4343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notes prior to session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Reintroduction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check-in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Assess how woman is coping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symptoms of depression</a:t>
            </a: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resources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7" descr="Rose Petals 1">
            <a:extLst>
              <a:ext uri="{FF2B5EF4-FFF2-40B4-BE49-F238E27FC236}">
                <a16:creationId xmlns:a16="http://schemas.microsoft.com/office/drawing/2014/main" id="{267FE176-35FA-4C59-B276-A300A0E44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45411" name="Picture 7" descr="Rose Petals 1">
            <a:extLst>
              <a:ext uri="{FF2B5EF4-FFF2-40B4-BE49-F238E27FC236}">
                <a16:creationId xmlns:a16="http://schemas.microsoft.com/office/drawing/2014/main" id="{07A16356-6905-4676-AE86-C39E56481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720013" y="-1270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5412" name="Slide Number Placeholder 2">
            <a:extLst>
              <a:ext uri="{FF2B5EF4-FFF2-40B4-BE49-F238E27FC236}">
                <a16:creationId xmlns:a16="http://schemas.microsoft.com/office/drawing/2014/main" id="{B0B7C756-C4DA-4265-A6FE-3A329087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795309-B0B7-4DA3-A198-04BD8F484CE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D95CD-2856-4EB0-B224-C9B84E5A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E</a:t>
            </a:r>
            <a:endParaRPr lang="en-US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EA0449-E984-4B01-B2AA-FCD83F745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7315200" cy="4295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intervention content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ROSE Final Tips as Guide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Ask woman which skills she has used or plan to use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woman had difficulty in one or more areas focus on those areas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difficulties ask how relates to woman’s mood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7" descr="Rose Petals 1">
            <a:extLst>
              <a:ext uri="{FF2B5EF4-FFF2-40B4-BE49-F238E27FC236}">
                <a16:creationId xmlns:a16="http://schemas.microsoft.com/office/drawing/2014/main" id="{E32FFA43-FE49-45C8-A97D-6069DE892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8089" r="9052" b="12373"/>
          <a:stretch>
            <a:fillRect/>
          </a:stretch>
        </p:blipFill>
        <p:spPr bwMode="auto">
          <a:xfrm>
            <a:off x="6350" y="360045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46435" name="Picture 7" descr="Rose Petals 1">
            <a:extLst>
              <a:ext uri="{FF2B5EF4-FFF2-40B4-BE49-F238E27FC236}">
                <a16:creationId xmlns:a16="http://schemas.microsoft.com/office/drawing/2014/main" id="{174D9A42-F3DE-4F97-A87A-5D9BDE378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12373" r="8051" b="8089"/>
          <a:stretch>
            <a:fillRect/>
          </a:stretch>
        </p:blipFill>
        <p:spPr bwMode="auto">
          <a:xfrm>
            <a:off x="7720013" y="-12700"/>
            <a:ext cx="14478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33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6436" name="Slide Number Placeholder 2">
            <a:extLst>
              <a:ext uri="{FF2B5EF4-FFF2-40B4-BE49-F238E27FC236}">
                <a16:creationId xmlns:a16="http://schemas.microsoft.com/office/drawing/2014/main" id="{8E249DC5-42FC-4F76-9079-AFF2F12A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47F964-0CD1-44F4-901A-FA76828641F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A8F92-F43F-466E-979C-EEBD0E86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E</a:t>
            </a:r>
            <a:endParaRPr lang="en-US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12D668-4EF1-4D2F-A707-6784C7C7E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7543800" cy="502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interpersonal isolation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Check on degree of social support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potential and old supports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Role play how to communicate needs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Normalize how many women/new moms have difficulty asking for what they need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Difficulties with Bonding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Normalize that it is not uncommon that there is not love at first sight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baby colicky provide resources and emphasize importance of rest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Difficulty with bonding can be a sign of depression. Check other symptoms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1_Office Theme</vt:lpstr>
      <vt:lpstr>Session E</vt:lpstr>
      <vt:lpstr>Session E</vt:lpstr>
      <vt:lpstr>Session 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Carey, Miranda N</dc:creator>
  <cp:lastModifiedBy>Carey, Miranda N</cp:lastModifiedBy>
  <cp:revision>3</cp:revision>
  <dcterms:created xsi:type="dcterms:W3CDTF">2021-07-26T17:58:59Z</dcterms:created>
  <dcterms:modified xsi:type="dcterms:W3CDTF">2021-07-26T19:10:24Z</dcterms:modified>
</cp:coreProperties>
</file>