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541" r:id="rId2"/>
    <p:sldId id="452" r:id="rId3"/>
    <p:sldId id="560" r:id="rId4"/>
    <p:sldId id="448" r:id="rId5"/>
    <p:sldId id="561" r:id="rId6"/>
    <p:sldId id="598" r:id="rId7"/>
    <p:sldId id="562" r:id="rId8"/>
    <p:sldId id="599" r:id="rId9"/>
    <p:sldId id="544" r:id="rId10"/>
    <p:sldId id="638" r:id="rId11"/>
    <p:sldId id="590" r:id="rId12"/>
    <p:sldId id="563" r:id="rId13"/>
    <p:sldId id="639" r:id="rId14"/>
    <p:sldId id="564" r:id="rId15"/>
    <p:sldId id="456" r:id="rId16"/>
    <p:sldId id="576" r:id="rId17"/>
    <p:sldId id="4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BCCAA24-F438-419F-BEC3-3759527CEB9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55B7983-00D4-4A40-A33D-A88389B970E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2C02E0A-F2E2-4EC4-A1CB-BDE93615CCAF}"/>
              </a:ext>
            </a:extLst>
          </p:cNvPr>
          <p:cNvSpPr>
            <a:spLocks noGrp="1"/>
          </p:cNvSpPr>
          <p:nvPr>
            <p:ph type="sldNum" sz="quarter" idx="12"/>
          </p:nvPr>
        </p:nvSpPr>
        <p:spPr/>
        <p:txBody>
          <a:bodyPr/>
          <a:lstStyle>
            <a:lvl1pPr>
              <a:defRPr/>
            </a:lvl1pPr>
          </a:lstStyle>
          <a:p>
            <a:pPr>
              <a:defRPr/>
            </a:pPr>
            <a:fld id="{9A44BEE6-ECFA-47C2-93DD-26EC7E1FA910}" type="slidenum">
              <a:rPr lang="en-US" altLang="en-US"/>
              <a:pPr>
                <a:defRPr/>
              </a:pPr>
              <a:t>‹#›</a:t>
            </a:fld>
            <a:endParaRPr lang="en-US" altLang="en-US"/>
          </a:p>
        </p:txBody>
      </p:sp>
    </p:spTree>
    <p:extLst>
      <p:ext uri="{BB962C8B-B14F-4D97-AF65-F5344CB8AC3E}">
        <p14:creationId xmlns:p14="http://schemas.microsoft.com/office/powerpoint/2010/main" val="309332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659CC1-5221-4AC8-8689-68CC64F91A2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606BDF5-403F-47B1-950D-DA1D2A2CFE4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85AF646A-333E-4262-AA15-F89A342D0DBE}"/>
              </a:ext>
            </a:extLst>
          </p:cNvPr>
          <p:cNvSpPr>
            <a:spLocks noGrp="1"/>
          </p:cNvSpPr>
          <p:nvPr>
            <p:ph type="sldNum" sz="quarter" idx="12"/>
          </p:nvPr>
        </p:nvSpPr>
        <p:spPr/>
        <p:txBody>
          <a:bodyPr/>
          <a:lstStyle>
            <a:lvl1pPr>
              <a:defRPr/>
            </a:lvl1pPr>
          </a:lstStyle>
          <a:p>
            <a:pPr>
              <a:defRPr/>
            </a:pPr>
            <a:fld id="{A7A75895-37C9-4817-8A15-A80BACC71B8E}" type="slidenum">
              <a:rPr lang="en-US" altLang="en-US"/>
              <a:pPr>
                <a:defRPr/>
              </a:pPr>
              <a:t>‹#›</a:t>
            </a:fld>
            <a:endParaRPr lang="en-US" altLang="en-US"/>
          </a:p>
        </p:txBody>
      </p:sp>
    </p:spTree>
    <p:extLst>
      <p:ext uri="{BB962C8B-B14F-4D97-AF65-F5344CB8AC3E}">
        <p14:creationId xmlns:p14="http://schemas.microsoft.com/office/powerpoint/2010/main" val="155562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164F6-D063-4869-8295-711ECF4D4437}"/>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6ED3AB7C-5263-4FFF-9F8F-CAA2909B2FA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5D46CBA-DCCD-4366-A0C8-591BAB4F2EAC}"/>
              </a:ext>
            </a:extLst>
          </p:cNvPr>
          <p:cNvSpPr>
            <a:spLocks noGrp="1"/>
          </p:cNvSpPr>
          <p:nvPr>
            <p:ph type="sldNum" sz="quarter" idx="12"/>
          </p:nvPr>
        </p:nvSpPr>
        <p:spPr/>
        <p:txBody>
          <a:bodyPr/>
          <a:lstStyle>
            <a:lvl1pPr>
              <a:defRPr/>
            </a:lvl1pPr>
          </a:lstStyle>
          <a:p>
            <a:pPr>
              <a:defRPr/>
            </a:pPr>
            <a:fld id="{0CAAAA32-3137-40DF-806E-B0046D35699E}" type="slidenum">
              <a:rPr lang="en-US" altLang="en-US"/>
              <a:pPr>
                <a:defRPr/>
              </a:pPr>
              <a:t>‹#›</a:t>
            </a:fld>
            <a:endParaRPr lang="en-US" altLang="en-US"/>
          </a:p>
        </p:txBody>
      </p:sp>
    </p:spTree>
    <p:extLst>
      <p:ext uri="{BB962C8B-B14F-4D97-AF65-F5344CB8AC3E}">
        <p14:creationId xmlns:p14="http://schemas.microsoft.com/office/powerpoint/2010/main" val="3941272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2">
            <a:extLst>
              <a:ext uri="{FF2B5EF4-FFF2-40B4-BE49-F238E27FC236}">
                <a16:creationId xmlns:a16="http://schemas.microsoft.com/office/drawing/2014/main" id="{30C73FD6-354D-46A5-BB32-57564DDA61EE}"/>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19CA39D6-ED18-4AF4-809A-5A5554ABC4F1}"/>
              </a:ext>
            </a:extLst>
          </p:cNvPr>
          <p:cNvSpPr>
            <a:spLocks noGrp="1" noChangeArrowheads="1"/>
          </p:cNvSpPr>
          <p:nvPr>
            <p:ph type="sldNum" sz="quarter" idx="11"/>
          </p:nvPr>
        </p:nvSpPr>
        <p:spPr/>
        <p:txBody>
          <a:bodyPr/>
          <a:lstStyle>
            <a:lvl1pPr>
              <a:defRPr/>
            </a:lvl1pPr>
          </a:lstStyle>
          <a:p>
            <a:pPr>
              <a:defRPr/>
            </a:pPr>
            <a:fld id="{97AE6E48-0C31-444C-B7DC-2D2E23EFE08B}" type="slidenum">
              <a:rPr lang="en-US" altLang="en-US"/>
              <a:pPr>
                <a:defRPr/>
              </a:pPr>
              <a:t>‹#›</a:t>
            </a:fld>
            <a:endParaRPr lang="en-US" altLang="en-US"/>
          </a:p>
        </p:txBody>
      </p:sp>
      <p:sp>
        <p:nvSpPr>
          <p:cNvPr id="6" name="Rectangle 14">
            <a:extLst>
              <a:ext uri="{FF2B5EF4-FFF2-40B4-BE49-F238E27FC236}">
                <a16:creationId xmlns:a16="http://schemas.microsoft.com/office/drawing/2014/main" id="{05CDA8BC-6D93-41C2-91FA-904899DEE001}"/>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01103389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5D5066-0238-496B-9EF1-904B7B886DBB}"/>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8F5D47D-CE60-40B9-8734-F3397A050F8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9E79C2C-9D89-49A8-A9D5-3EE98050011A}"/>
              </a:ext>
            </a:extLst>
          </p:cNvPr>
          <p:cNvSpPr>
            <a:spLocks noGrp="1"/>
          </p:cNvSpPr>
          <p:nvPr>
            <p:ph type="sldNum" sz="quarter" idx="12"/>
          </p:nvPr>
        </p:nvSpPr>
        <p:spPr/>
        <p:txBody>
          <a:bodyPr/>
          <a:lstStyle>
            <a:lvl1pPr>
              <a:defRPr/>
            </a:lvl1pPr>
          </a:lstStyle>
          <a:p>
            <a:pPr>
              <a:defRPr/>
            </a:pPr>
            <a:fld id="{EDA928B4-54F5-4358-AE9A-B86C55DBED53}" type="slidenum">
              <a:rPr lang="en-US" altLang="en-US"/>
              <a:pPr>
                <a:defRPr/>
              </a:pPr>
              <a:t>‹#›</a:t>
            </a:fld>
            <a:endParaRPr lang="en-US" altLang="en-US"/>
          </a:p>
        </p:txBody>
      </p:sp>
    </p:spTree>
    <p:extLst>
      <p:ext uri="{BB962C8B-B14F-4D97-AF65-F5344CB8AC3E}">
        <p14:creationId xmlns:p14="http://schemas.microsoft.com/office/powerpoint/2010/main" val="365850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46E868-0E8E-494C-BC3C-03396458183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8FB7AFD2-E26C-40A6-B849-8E7CD402C20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33B6E02-3545-476E-8343-73FE9C684440}"/>
              </a:ext>
            </a:extLst>
          </p:cNvPr>
          <p:cNvSpPr>
            <a:spLocks noGrp="1"/>
          </p:cNvSpPr>
          <p:nvPr>
            <p:ph type="sldNum" sz="quarter" idx="12"/>
          </p:nvPr>
        </p:nvSpPr>
        <p:spPr/>
        <p:txBody>
          <a:bodyPr/>
          <a:lstStyle>
            <a:lvl1pPr>
              <a:defRPr/>
            </a:lvl1pPr>
          </a:lstStyle>
          <a:p>
            <a:pPr>
              <a:defRPr/>
            </a:pPr>
            <a:fld id="{E6F76728-367F-417C-9911-A86541B7F124}" type="slidenum">
              <a:rPr lang="en-US" altLang="en-US"/>
              <a:pPr>
                <a:defRPr/>
              </a:pPr>
              <a:t>‹#›</a:t>
            </a:fld>
            <a:endParaRPr lang="en-US" altLang="en-US"/>
          </a:p>
        </p:txBody>
      </p:sp>
    </p:spTree>
    <p:extLst>
      <p:ext uri="{BB962C8B-B14F-4D97-AF65-F5344CB8AC3E}">
        <p14:creationId xmlns:p14="http://schemas.microsoft.com/office/powerpoint/2010/main" val="3551047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9A7FD1E-C103-4AF2-B554-591E448A6723}"/>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5167EB6-38E2-4B2C-9C90-BAA7DF7ABF2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135E7DB-8425-40A4-9829-AEB4FE91CAE7}"/>
              </a:ext>
            </a:extLst>
          </p:cNvPr>
          <p:cNvSpPr>
            <a:spLocks noGrp="1"/>
          </p:cNvSpPr>
          <p:nvPr>
            <p:ph type="sldNum" sz="quarter" idx="12"/>
          </p:nvPr>
        </p:nvSpPr>
        <p:spPr/>
        <p:txBody>
          <a:bodyPr/>
          <a:lstStyle>
            <a:lvl1pPr>
              <a:defRPr/>
            </a:lvl1pPr>
          </a:lstStyle>
          <a:p>
            <a:pPr>
              <a:defRPr/>
            </a:pPr>
            <a:fld id="{A164633B-C2FC-4365-ACBA-21B0EE1BC585}" type="slidenum">
              <a:rPr lang="en-US" altLang="en-US"/>
              <a:pPr>
                <a:defRPr/>
              </a:pPr>
              <a:t>‹#›</a:t>
            </a:fld>
            <a:endParaRPr lang="en-US" altLang="en-US"/>
          </a:p>
        </p:txBody>
      </p:sp>
    </p:spTree>
    <p:extLst>
      <p:ext uri="{BB962C8B-B14F-4D97-AF65-F5344CB8AC3E}">
        <p14:creationId xmlns:p14="http://schemas.microsoft.com/office/powerpoint/2010/main" val="51699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E3474F9-40EF-4018-80A2-334BA0A29262}"/>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E5127E6-A98C-4D95-969D-C89388546BFD}"/>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5052EBD3-9BF9-4449-A403-8738E92EB6B9}"/>
              </a:ext>
            </a:extLst>
          </p:cNvPr>
          <p:cNvSpPr>
            <a:spLocks noGrp="1"/>
          </p:cNvSpPr>
          <p:nvPr>
            <p:ph type="sldNum" sz="quarter" idx="12"/>
          </p:nvPr>
        </p:nvSpPr>
        <p:spPr/>
        <p:txBody>
          <a:bodyPr/>
          <a:lstStyle>
            <a:lvl1pPr>
              <a:defRPr/>
            </a:lvl1pPr>
          </a:lstStyle>
          <a:p>
            <a:pPr>
              <a:defRPr/>
            </a:pPr>
            <a:fld id="{990231E9-F5AB-4C31-827B-1674633B082E}" type="slidenum">
              <a:rPr lang="en-US" altLang="en-US"/>
              <a:pPr>
                <a:defRPr/>
              </a:pPr>
              <a:t>‹#›</a:t>
            </a:fld>
            <a:endParaRPr lang="en-US" altLang="en-US"/>
          </a:p>
        </p:txBody>
      </p:sp>
    </p:spTree>
    <p:extLst>
      <p:ext uri="{BB962C8B-B14F-4D97-AF65-F5344CB8AC3E}">
        <p14:creationId xmlns:p14="http://schemas.microsoft.com/office/powerpoint/2010/main" val="221291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8883362-8AA3-46C7-9B42-3D28A37D7D82}"/>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3A75A282-A4B4-4D33-A8C6-D73250563F69}"/>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1C53DBA4-82D7-47BF-9AF0-9BFD0A11A354}"/>
              </a:ext>
            </a:extLst>
          </p:cNvPr>
          <p:cNvSpPr>
            <a:spLocks noGrp="1"/>
          </p:cNvSpPr>
          <p:nvPr>
            <p:ph type="sldNum" sz="quarter" idx="12"/>
          </p:nvPr>
        </p:nvSpPr>
        <p:spPr/>
        <p:txBody>
          <a:bodyPr/>
          <a:lstStyle>
            <a:lvl1pPr>
              <a:defRPr/>
            </a:lvl1pPr>
          </a:lstStyle>
          <a:p>
            <a:pPr>
              <a:defRPr/>
            </a:pPr>
            <a:fld id="{48BFE8AF-B396-4609-85D5-818F2EA3C118}" type="slidenum">
              <a:rPr lang="en-US" altLang="en-US"/>
              <a:pPr>
                <a:defRPr/>
              </a:pPr>
              <a:t>‹#›</a:t>
            </a:fld>
            <a:endParaRPr lang="en-US" altLang="en-US"/>
          </a:p>
        </p:txBody>
      </p:sp>
    </p:spTree>
    <p:extLst>
      <p:ext uri="{BB962C8B-B14F-4D97-AF65-F5344CB8AC3E}">
        <p14:creationId xmlns:p14="http://schemas.microsoft.com/office/powerpoint/2010/main" val="241738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09B68E9-864A-4156-A40D-11508E5C856D}"/>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9258883F-8ED2-4516-B78A-CF3E767366E8}"/>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59D46F21-4120-4DED-BBF5-B0ECD58C4AA3}"/>
              </a:ext>
            </a:extLst>
          </p:cNvPr>
          <p:cNvSpPr>
            <a:spLocks noGrp="1"/>
          </p:cNvSpPr>
          <p:nvPr>
            <p:ph type="sldNum" sz="quarter" idx="12"/>
          </p:nvPr>
        </p:nvSpPr>
        <p:spPr/>
        <p:txBody>
          <a:bodyPr/>
          <a:lstStyle>
            <a:lvl1pPr>
              <a:defRPr/>
            </a:lvl1pPr>
          </a:lstStyle>
          <a:p>
            <a:pPr>
              <a:defRPr/>
            </a:pPr>
            <a:fld id="{F0B481AA-AD24-4D46-8331-21EFE11919F0}" type="slidenum">
              <a:rPr lang="en-US" altLang="en-US"/>
              <a:pPr>
                <a:defRPr/>
              </a:pPr>
              <a:t>‹#›</a:t>
            </a:fld>
            <a:endParaRPr lang="en-US" altLang="en-US"/>
          </a:p>
        </p:txBody>
      </p:sp>
    </p:spTree>
    <p:extLst>
      <p:ext uri="{BB962C8B-B14F-4D97-AF65-F5344CB8AC3E}">
        <p14:creationId xmlns:p14="http://schemas.microsoft.com/office/powerpoint/2010/main" val="368104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A61EC2B-AEDF-436D-A96C-3E3060895C2E}"/>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83313B7-CDC7-4B86-8779-2A9D7493EA91}"/>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4255349-F964-4962-AA03-1C9F1AB32FD5}"/>
              </a:ext>
            </a:extLst>
          </p:cNvPr>
          <p:cNvSpPr>
            <a:spLocks noGrp="1"/>
          </p:cNvSpPr>
          <p:nvPr>
            <p:ph type="sldNum" sz="quarter" idx="12"/>
          </p:nvPr>
        </p:nvSpPr>
        <p:spPr/>
        <p:txBody>
          <a:bodyPr/>
          <a:lstStyle>
            <a:lvl1pPr>
              <a:defRPr/>
            </a:lvl1pPr>
          </a:lstStyle>
          <a:p>
            <a:pPr>
              <a:defRPr/>
            </a:pPr>
            <a:fld id="{BB99D17A-3EB6-40D3-A49A-702CE76F7A2F}" type="slidenum">
              <a:rPr lang="en-US" altLang="en-US"/>
              <a:pPr>
                <a:defRPr/>
              </a:pPr>
              <a:t>‹#›</a:t>
            </a:fld>
            <a:endParaRPr lang="en-US" altLang="en-US"/>
          </a:p>
        </p:txBody>
      </p:sp>
    </p:spTree>
    <p:extLst>
      <p:ext uri="{BB962C8B-B14F-4D97-AF65-F5344CB8AC3E}">
        <p14:creationId xmlns:p14="http://schemas.microsoft.com/office/powerpoint/2010/main" val="3677276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0074761-7CC8-4F34-B285-8916CB8129F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6A71A227-20D8-4F29-8EC7-6C1928C7A97D}"/>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166ADA2B-6B86-477C-9AFC-63C0170DCEEB}"/>
              </a:ext>
            </a:extLst>
          </p:cNvPr>
          <p:cNvSpPr>
            <a:spLocks noGrp="1"/>
          </p:cNvSpPr>
          <p:nvPr>
            <p:ph type="sldNum" sz="quarter" idx="12"/>
          </p:nvPr>
        </p:nvSpPr>
        <p:spPr/>
        <p:txBody>
          <a:bodyPr/>
          <a:lstStyle>
            <a:lvl1pPr>
              <a:defRPr/>
            </a:lvl1pPr>
          </a:lstStyle>
          <a:p>
            <a:pPr>
              <a:defRPr/>
            </a:pPr>
            <a:fld id="{B1EE37F9-F3C6-4647-9C19-EC237001365B}" type="slidenum">
              <a:rPr lang="en-US" altLang="en-US"/>
              <a:pPr>
                <a:defRPr/>
              </a:pPr>
              <a:t>‹#›</a:t>
            </a:fld>
            <a:endParaRPr lang="en-US" altLang="en-US"/>
          </a:p>
        </p:txBody>
      </p:sp>
    </p:spTree>
    <p:extLst>
      <p:ext uri="{BB962C8B-B14F-4D97-AF65-F5344CB8AC3E}">
        <p14:creationId xmlns:p14="http://schemas.microsoft.com/office/powerpoint/2010/main" val="315180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E97C1DB-41C4-4195-8E15-DF207B5DAFF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B411D38-5F2D-4A37-A5B0-B488D49A341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8079671-488C-45AC-8EFF-3E5F7937A40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endParaRPr lang="en-US" altLang="en-US"/>
          </a:p>
        </p:txBody>
      </p:sp>
      <p:sp>
        <p:nvSpPr>
          <p:cNvPr id="5" name="Footer Placeholder 4">
            <a:extLst>
              <a:ext uri="{FF2B5EF4-FFF2-40B4-BE49-F238E27FC236}">
                <a16:creationId xmlns:a16="http://schemas.microsoft.com/office/drawing/2014/main" id="{09DD08E9-27F9-4E09-9DBA-C3D96E0D4E8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endParaRPr lang="en-US" altLang="en-US"/>
          </a:p>
        </p:txBody>
      </p:sp>
      <p:sp>
        <p:nvSpPr>
          <p:cNvPr id="6" name="Slide Number Placeholder 5">
            <a:extLst>
              <a:ext uri="{FF2B5EF4-FFF2-40B4-BE49-F238E27FC236}">
                <a16:creationId xmlns:a16="http://schemas.microsoft.com/office/drawing/2014/main" id="{05DFF6A8-B96B-47A3-8E3D-890EF3D32EE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51D47211-B9C4-4203-9336-2BB36508BED1}" type="slidenum">
              <a:rPr lang="en-US" altLang="en-US"/>
              <a:pPr>
                <a:defRPr/>
              </a:pPr>
              <a:t>‹#›</a:t>
            </a:fld>
            <a:endParaRPr lang="en-US" altLang="en-US"/>
          </a:p>
        </p:txBody>
      </p:sp>
    </p:spTree>
    <p:extLst>
      <p:ext uri="{BB962C8B-B14F-4D97-AF65-F5344CB8AC3E}">
        <p14:creationId xmlns:p14="http://schemas.microsoft.com/office/powerpoint/2010/main" val="38404800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7" descr="Rose Petals 1">
            <a:extLst>
              <a:ext uri="{FF2B5EF4-FFF2-40B4-BE49-F238E27FC236}">
                <a16:creationId xmlns:a16="http://schemas.microsoft.com/office/drawing/2014/main" id="{E54D95F0-FA97-405F-9039-2A7D1D897A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6350" y="360045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6803" name="Picture 7" descr="Rose Petals 1">
            <a:extLst>
              <a:ext uri="{FF2B5EF4-FFF2-40B4-BE49-F238E27FC236}">
                <a16:creationId xmlns:a16="http://schemas.microsoft.com/office/drawing/2014/main" id="{67A1AF83-86A1-427C-84B8-D82FCB94FD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96200" y="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itle 1">
            <a:extLst>
              <a:ext uri="{FF2B5EF4-FFF2-40B4-BE49-F238E27FC236}">
                <a16:creationId xmlns:a16="http://schemas.microsoft.com/office/drawing/2014/main" id="{60E8DC44-325C-4F3A-8E74-2B8C7A56167F}"/>
              </a:ext>
            </a:extLst>
          </p:cNvPr>
          <p:cNvSpPr>
            <a:spLocks noGrp="1"/>
          </p:cNvSpPr>
          <p:nvPr>
            <p:ph type="title"/>
          </p:nvPr>
        </p:nvSpPr>
        <p:spPr>
          <a:xfrm>
            <a:off x="533400" y="152400"/>
            <a:ext cx="8229600" cy="1143000"/>
          </a:xfrm>
        </p:spPr>
        <p:txBody>
          <a:bodyPr/>
          <a:lstStyle/>
          <a:p>
            <a:pPr>
              <a:defRPr/>
            </a:pPr>
            <a:br>
              <a:rPr lang="en-US" dirty="0">
                <a:solidFill>
                  <a:schemeClr val="tx1">
                    <a:lumMod val="65000"/>
                    <a:lumOff val="35000"/>
                  </a:schemeClr>
                </a:solidFill>
              </a:rPr>
            </a:br>
            <a:r>
              <a:rPr lang="en-US" dirty="0">
                <a:solidFill>
                  <a:schemeClr val="tx1">
                    <a:lumMod val="65000"/>
                    <a:lumOff val="35000"/>
                  </a:schemeClr>
                </a:solidFill>
              </a:rPr>
              <a:t>Session B: Being a Mother</a:t>
            </a:r>
            <a:endParaRPr lang="es-MX"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id="{EC097D78-E218-44CD-B3F1-A9B764079F14}"/>
              </a:ext>
            </a:extLst>
          </p:cNvPr>
          <p:cNvSpPr>
            <a:spLocks noGrp="1"/>
          </p:cNvSpPr>
          <p:nvPr>
            <p:ph idx="1"/>
          </p:nvPr>
        </p:nvSpPr>
        <p:spPr>
          <a:xfrm>
            <a:off x="439738" y="1406525"/>
            <a:ext cx="8229600" cy="5299075"/>
          </a:xfrm>
        </p:spPr>
        <p:txBody>
          <a:bodyPr/>
          <a:lstStyle/>
          <a:p>
            <a:pPr marL="0" indent="0" algn="ctr">
              <a:buFont typeface="Arial" panose="020B0604020202020204" pitchFamily="34" charset="0"/>
              <a:buNone/>
              <a:defRPr/>
            </a:pPr>
            <a:r>
              <a:rPr lang="en-US" dirty="0">
                <a:solidFill>
                  <a:schemeClr val="tx1">
                    <a:lumMod val="65000"/>
                    <a:lumOff val="35000"/>
                  </a:schemeClr>
                </a:solidFill>
              </a:rPr>
              <a:t>Changing Roles</a:t>
            </a:r>
          </a:p>
          <a:p>
            <a:pPr marL="0" indent="0" algn="ctr">
              <a:buFont typeface="Arial" panose="020B0604020202020204" pitchFamily="34" charset="0"/>
              <a:buNone/>
              <a:defRPr/>
            </a:pPr>
            <a:r>
              <a:rPr lang="en-US" dirty="0">
                <a:solidFill>
                  <a:schemeClr val="tx1">
                    <a:lumMod val="65000"/>
                    <a:lumOff val="35000"/>
                  </a:schemeClr>
                </a:solidFill>
              </a:rPr>
              <a:t> </a:t>
            </a:r>
          </a:p>
          <a:p>
            <a:pPr marL="0" indent="0" algn="ctr">
              <a:buFont typeface="Arial" panose="020B0604020202020204" pitchFamily="34" charset="0"/>
              <a:buNone/>
              <a:defRPr/>
            </a:pPr>
            <a:r>
              <a:rPr lang="en-US" dirty="0">
                <a:solidFill>
                  <a:schemeClr val="tx1">
                    <a:lumMod val="65000"/>
                    <a:lumOff val="35000"/>
                  </a:schemeClr>
                </a:solidFill>
              </a:rPr>
              <a:t>Mothers Survival Kit</a:t>
            </a:r>
          </a:p>
          <a:p>
            <a:pPr marL="0" indent="0" algn="ctr">
              <a:buFont typeface="Arial" panose="020B0604020202020204" pitchFamily="34" charset="0"/>
              <a:buNone/>
              <a:defRPr/>
            </a:pPr>
            <a:r>
              <a:rPr lang="en-US" dirty="0">
                <a:solidFill>
                  <a:schemeClr val="tx1">
                    <a:lumMod val="65000"/>
                    <a:lumOff val="35000"/>
                  </a:schemeClr>
                </a:solidFill>
              </a:rPr>
              <a:t> </a:t>
            </a:r>
          </a:p>
          <a:p>
            <a:pPr marL="0" indent="0" algn="ctr">
              <a:buFont typeface="Arial" panose="020B0604020202020204" pitchFamily="34" charset="0"/>
              <a:buNone/>
              <a:defRPr/>
            </a:pPr>
            <a:r>
              <a:rPr lang="en-US" dirty="0">
                <a:solidFill>
                  <a:schemeClr val="tx1">
                    <a:lumMod val="65000"/>
                    <a:lumOff val="35000"/>
                  </a:schemeClr>
                </a:solidFill>
              </a:rPr>
              <a:t>Increasing Pleasant Activities</a:t>
            </a:r>
          </a:p>
          <a:p>
            <a:pPr marL="0" indent="0" algn="ctr">
              <a:buFont typeface="Arial" panose="020B0604020202020204" pitchFamily="34" charset="0"/>
              <a:buNone/>
              <a:defRPr/>
            </a:pPr>
            <a:r>
              <a:rPr lang="en-US" dirty="0">
                <a:solidFill>
                  <a:schemeClr val="tx1">
                    <a:lumMod val="65000"/>
                    <a:lumOff val="35000"/>
                  </a:schemeClr>
                </a:solidFill>
              </a:rPr>
              <a:t> </a:t>
            </a:r>
          </a:p>
          <a:p>
            <a:pPr marL="0" indent="0" algn="ctr">
              <a:buFont typeface="Arial" panose="020B0604020202020204" pitchFamily="34" charset="0"/>
              <a:buNone/>
              <a:defRPr/>
            </a:pPr>
            <a:r>
              <a:rPr lang="en-US" dirty="0">
                <a:solidFill>
                  <a:schemeClr val="tx1">
                    <a:lumMod val="65000"/>
                    <a:lumOff val="35000"/>
                  </a:schemeClr>
                </a:solidFill>
              </a:rPr>
              <a:t>My Close People </a:t>
            </a:r>
          </a:p>
          <a:p>
            <a:pPr marL="0" indent="0" algn="ctr">
              <a:buFont typeface="Arial" panose="020B0604020202020204" pitchFamily="34" charset="0"/>
              <a:buNone/>
              <a:defRPr/>
            </a:pPr>
            <a:endParaRPr lang="en-US" dirty="0">
              <a:solidFill>
                <a:schemeClr val="tx1">
                  <a:lumMod val="65000"/>
                  <a:lumOff val="35000"/>
                </a:schemeClr>
              </a:solidFill>
            </a:endParaRPr>
          </a:p>
          <a:p>
            <a:pPr marL="0" indent="0" algn="ctr">
              <a:buFont typeface="Arial" panose="020B0604020202020204" pitchFamily="34" charset="0"/>
              <a:buNone/>
              <a:defRPr/>
            </a:pPr>
            <a:r>
              <a:rPr lang="en-US" dirty="0">
                <a:solidFill>
                  <a:schemeClr val="tx1">
                    <a:lumMod val="65000"/>
                    <a:lumOff val="35000"/>
                  </a:schemeClr>
                </a:solidFill>
              </a:rPr>
              <a:t>Decreasing Stress</a:t>
            </a:r>
            <a:endParaRPr lang="es-MX" dirty="0">
              <a:solidFill>
                <a:schemeClr val="tx1">
                  <a:lumMod val="65000"/>
                  <a:lumOff val="35000"/>
                </a:schemeClr>
              </a:solidFill>
            </a:endParaRPr>
          </a:p>
        </p:txBody>
      </p:sp>
      <p:sp>
        <p:nvSpPr>
          <p:cNvPr id="76806" name="Slide Number Placeholder 4">
            <a:extLst>
              <a:ext uri="{FF2B5EF4-FFF2-40B4-BE49-F238E27FC236}">
                <a16:creationId xmlns:a16="http://schemas.microsoft.com/office/drawing/2014/main" id="{7B09EEDC-48A2-43BE-AEFD-5C17424650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62AD276-6107-4821-BC26-2E103757AD56}"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Content Placeholder 3">
            <a:extLst>
              <a:ext uri="{FF2B5EF4-FFF2-40B4-BE49-F238E27FC236}">
                <a16:creationId xmlns:a16="http://schemas.microsoft.com/office/drawing/2014/main" id="{D7CF8FBA-86F3-4B8C-97B5-3A78A87928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02038"/>
            <a:ext cx="1087438" cy="325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19" name="Content Placeholder 3">
            <a:extLst>
              <a:ext uri="{FF2B5EF4-FFF2-40B4-BE49-F238E27FC236}">
                <a16:creationId xmlns:a16="http://schemas.microsoft.com/office/drawing/2014/main" id="{EDFA8A4C-12D8-4083-A974-18F7B73AB4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56563" y="-63500"/>
            <a:ext cx="1087437"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0" name="Text Box 2">
            <a:extLst>
              <a:ext uri="{FF2B5EF4-FFF2-40B4-BE49-F238E27FC236}">
                <a16:creationId xmlns:a16="http://schemas.microsoft.com/office/drawing/2014/main" id="{09CE331D-59C6-451E-BE98-FAFF612C173F}"/>
              </a:ext>
            </a:extLst>
          </p:cNvPr>
          <p:cNvSpPr txBox="1">
            <a:spLocks noChangeArrowheads="1"/>
          </p:cNvSpPr>
          <p:nvPr/>
        </p:nvSpPr>
        <p:spPr bwMode="auto">
          <a:xfrm>
            <a:off x="1316038" y="309563"/>
            <a:ext cx="6542087" cy="604202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Treat yourself</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You </a:t>
            </a:r>
            <a:r>
              <a:rPr kumimoji="0" lang="en-US" altLang="en-US" sz="4800" b="1" i="1" u="sng"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deserve</a:t>
            </a:r>
            <a: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 it</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This is an </a:t>
            </a:r>
            <a:r>
              <a:rPr kumimoji="0" lang="en-US" altLang="en-US" sz="4800" b="1" i="1" u="sng"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important</a:t>
            </a:r>
            <a: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 time to take </a:t>
            </a:r>
          </a:p>
          <a:p>
            <a:pPr marL="0" marR="0" lvl="0" indent="0" algn="ctr" defTabSz="914400" rtl="0" eaLnBrk="0" fontAlgn="base" latinLnBrk="0" hangingPunct="0">
              <a:lnSpc>
                <a:spcPct val="100000"/>
              </a:lnSpc>
              <a:spcBef>
                <a:spcPct val="0"/>
              </a:spcBef>
              <a:spcAft>
                <a:spcPct val="0"/>
              </a:spcAft>
              <a:buClrTx/>
              <a:buSzTx/>
              <a:buFontTx/>
              <a:buNone/>
              <a:tabLst/>
              <a:defRPr/>
            </a:pPr>
            <a:b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br>
            <a:r>
              <a:rPr kumimoji="0" lang="en-US" altLang="en-US" sz="4800" b="0" i="1" u="none"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care of </a:t>
            </a:r>
            <a:r>
              <a:rPr kumimoji="0" lang="en-US" altLang="en-US" sz="4800" b="1" i="1" u="sng" strike="noStrike" kern="1200" cap="none" spc="0" normalizeH="0" baseline="0" noProof="0">
                <a:ln>
                  <a:noFill/>
                </a:ln>
                <a:solidFill>
                  <a:srgbClr val="595959"/>
                </a:solidFill>
                <a:effectLst/>
                <a:uLnTx/>
                <a:uFillTx/>
                <a:latin typeface="Calibri" panose="020F0502020204030204" pitchFamily="34" charset="0"/>
                <a:ea typeface="+mn-ea"/>
                <a:cs typeface="Arial" panose="020B0604020202020204" pitchFamily="34" charset="0"/>
              </a:rPr>
              <a:t>yourself</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6021" name="Picture 6">
            <a:extLst>
              <a:ext uri="{FF2B5EF4-FFF2-40B4-BE49-F238E27FC236}">
                <a16:creationId xmlns:a16="http://schemas.microsoft.com/office/drawing/2014/main" id="{CBB65E7C-722D-49E7-8FE4-005C32CDD61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04938" y="252413"/>
            <a:ext cx="6453187" cy="660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2" name="Slide Number Placeholder 2">
            <a:extLst>
              <a:ext uri="{FF2B5EF4-FFF2-40B4-BE49-F238E27FC236}">
                <a16:creationId xmlns:a16="http://schemas.microsoft.com/office/drawing/2014/main" id="{853CC48F-B161-403E-9D41-D20DC1F6451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2742269-4A2C-4F19-964D-1DDE0931649F}"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3" descr="Rose Petals 1">
            <a:extLst>
              <a:ext uri="{FF2B5EF4-FFF2-40B4-BE49-F238E27FC236}">
                <a16:creationId xmlns:a16="http://schemas.microsoft.com/office/drawing/2014/main" id="{283C82C5-142F-49CD-A862-D1D277849C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7043" name="Picture 4" descr="Rose Petals 1">
            <a:extLst>
              <a:ext uri="{FF2B5EF4-FFF2-40B4-BE49-F238E27FC236}">
                <a16:creationId xmlns:a16="http://schemas.microsoft.com/office/drawing/2014/main" id="{C665A11B-AC72-4083-B4A8-2FC63D19FA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75563" y="-52388"/>
            <a:ext cx="1468437" cy="3305176"/>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itle 1">
            <a:extLst>
              <a:ext uri="{FF2B5EF4-FFF2-40B4-BE49-F238E27FC236}">
                <a16:creationId xmlns:a16="http://schemas.microsoft.com/office/drawing/2014/main" id="{73838A44-61A6-4B04-83EF-98117518C1E3}"/>
              </a:ext>
            </a:extLst>
          </p:cNvPr>
          <p:cNvSpPr>
            <a:spLocks noGrp="1"/>
          </p:cNvSpPr>
          <p:nvPr>
            <p:ph type="title"/>
          </p:nvPr>
        </p:nvSpPr>
        <p:spPr/>
        <p:txBody>
          <a:bodyPr/>
          <a:lstStyle/>
          <a:p>
            <a:pPr>
              <a:defRPr/>
            </a:pPr>
            <a:r>
              <a:rPr lang="en-US" sz="4000" dirty="0">
                <a:solidFill>
                  <a:schemeClr val="tx1">
                    <a:lumMod val="65000"/>
                    <a:lumOff val="35000"/>
                  </a:schemeClr>
                </a:solidFill>
              </a:rPr>
              <a:t>Session B</a:t>
            </a:r>
            <a:br>
              <a:rPr lang="en-US" sz="4000" dirty="0">
                <a:solidFill>
                  <a:schemeClr val="tx1">
                    <a:lumMod val="65000"/>
                    <a:lumOff val="35000"/>
                  </a:schemeClr>
                </a:solidFill>
              </a:rPr>
            </a:br>
            <a:r>
              <a:rPr lang="en-US" sz="4000" dirty="0">
                <a:solidFill>
                  <a:schemeClr val="tx1">
                    <a:lumMod val="65000"/>
                    <a:lumOff val="35000"/>
                  </a:schemeClr>
                </a:solidFill>
              </a:rPr>
              <a:t>Developing Supports</a:t>
            </a:r>
            <a:endParaRPr lang="en-US" sz="4000" dirty="0"/>
          </a:p>
        </p:txBody>
      </p:sp>
      <p:sp>
        <p:nvSpPr>
          <p:cNvPr id="3" name="Content Placeholder 2">
            <a:extLst>
              <a:ext uri="{FF2B5EF4-FFF2-40B4-BE49-F238E27FC236}">
                <a16:creationId xmlns:a16="http://schemas.microsoft.com/office/drawing/2014/main" id="{6D08AD89-A8F6-4787-AB51-BFBD67B52F6D}"/>
              </a:ext>
            </a:extLst>
          </p:cNvPr>
          <p:cNvSpPr>
            <a:spLocks noGrp="1"/>
          </p:cNvSpPr>
          <p:nvPr>
            <p:ph idx="1"/>
          </p:nvPr>
        </p:nvSpPr>
        <p:spPr>
          <a:xfrm>
            <a:off x="838200" y="1747838"/>
            <a:ext cx="7951788" cy="4503737"/>
          </a:xfrm>
        </p:spPr>
        <p:txBody>
          <a:bodyPr/>
          <a:lstStyle/>
          <a:p>
            <a:pPr>
              <a:buFont typeface="Wingdings" panose="05000000000000000000" pitchFamily="2" charset="2"/>
              <a:buChar char="§"/>
              <a:defRPr/>
            </a:pPr>
            <a:r>
              <a:rPr lang="en-US" dirty="0">
                <a:solidFill>
                  <a:schemeClr val="tx1">
                    <a:lumMod val="65000"/>
                    <a:lumOff val="35000"/>
                  </a:schemeClr>
                </a:solidFill>
              </a:rPr>
              <a:t>Importance of positive support </a:t>
            </a:r>
          </a:p>
          <a:p>
            <a:pPr lvl="1">
              <a:buFont typeface="Wingdings" panose="05000000000000000000" pitchFamily="2" charset="2"/>
              <a:buChar char="§"/>
              <a:defRPr/>
            </a:pPr>
            <a:r>
              <a:rPr lang="en-US" dirty="0">
                <a:solidFill>
                  <a:schemeClr val="tx1">
                    <a:lumMod val="65000"/>
                    <a:lumOff val="35000"/>
                  </a:schemeClr>
                </a:solidFill>
              </a:rPr>
              <a:t>Research has shown that support can protect against depression, including postpartum depression</a:t>
            </a:r>
          </a:p>
          <a:p>
            <a:pPr lvl="1">
              <a:buFont typeface="Wingdings" panose="05000000000000000000" pitchFamily="2" charset="2"/>
              <a:buChar char="§"/>
              <a:defRPr/>
            </a:pPr>
            <a:r>
              <a:rPr lang="en-US" dirty="0">
                <a:solidFill>
                  <a:schemeClr val="tx1">
                    <a:lumMod val="65000"/>
                    <a:lumOff val="35000"/>
                  </a:schemeClr>
                </a:solidFill>
              </a:rPr>
              <a:t>People who can confide in others and receive support are less likely to become depressed</a:t>
            </a:r>
          </a:p>
          <a:p>
            <a:pPr lvl="1">
              <a:buFont typeface="Wingdings" panose="05000000000000000000" pitchFamily="2" charset="2"/>
              <a:buChar char="§"/>
              <a:defRPr/>
            </a:pPr>
            <a:r>
              <a:rPr lang="en-US" dirty="0">
                <a:solidFill>
                  <a:schemeClr val="tx1">
                    <a:lumMod val="65000"/>
                    <a:lumOff val="35000"/>
                  </a:schemeClr>
                </a:solidFill>
              </a:rPr>
              <a:t>If you are hesitant to ask for help you may become overwhelmed</a:t>
            </a:r>
          </a:p>
          <a:p>
            <a:pPr>
              <a:defRPr/>
            </a:pPr>
            <a:endParaRPr lang="en-US" sz="2000" dirty="0"/>
          </a:p>
        </p:txBody>
      </p:sp>
      <p:sp>
        <p:nvSpPr>
          <p:cNvPr id="87046" name="Slide Number Placeholder 4">
            <a:extLst>
              <a:ext uri="{FF2B5EF4-FFF2-40B4-BE49-F238E27FC236}">
                <a16:creationId xmlns:a16="http://schemas.microsoft.com/office/drawing/2014/main" id="{DA607A06-677A-40EC-BDAB-8C1F2266E88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2046109-CFDB-4567-8C6C-6FCD5FC3E0A6}"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3" descr="Rose Petals 1">
            <a:extLst>
              <a:ext uri="{FF2B5EF4-FFF2-40B4-BE49-F238E27FC236}">
                <a16:creationId xmlns:a16="http://schemas.microsoft.com/office/drawing/2014/main" id="{05A999E0-4D17-47E4-97E4-11161459B4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8067" name="Picture 4" descr="Rose Petals 1">
            <a:extLst>
              <a:ext uri="{FF2B5EF4-FFF2-40B4-BE49-F238E27FC236}">
                <a16:creationId xmlns:a16="http://schemas.microsoft.com/office/drawing/2014/main" id="{F52C235F-8D62-4AF3-A27A-8BAE4C5E6E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75563" y="-52388"/>
            <a:ext cx="1468437" cy="3305176"/>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itle 1">
            <a:extLst>
              <a:ext uri="{FF2B5EF4-FFF2-40B4-BE49-F238E27FC236}">
                <a16:creationId xmlns:a16="http://schemas.microsoft.com/office/drawing/2014/main" id="{B1F862C6-4356-4B4E-8B5E-C4A4EA7546A6}"/>
              </a:ext>
            </a:extLst>
          </p:cNvPr>
          <p:cNvSpPr>
            <a:spLocks noGrp="1"/>
          </p:cNvSpPr>
          <p:nvPr>
            <p:ph type="title"/>
          </p:nvPr>
        </p:nvSpPr>
        <p:spPr/>
        <p:txBody>
          <a:bodyPr/>
          <a:lstStyle/>
          <a:p>
            <a:pPr>
              <a:defRPr/>
            </a:pPr>
            <a:r>
              <a:rPr lang="en-US" sz="4000" dirty="0">
                <a:solidFill>
                  <a:schemeClr val="tx1">
                    <a:lumMod val="65000"/>
                    <a:lumOff val="35000"/>
                  </a:schemeClr>
                </a:solidFill>
              </a:rPr>
              <a:t>Session B</a:t>
            </a:r>
            <a:br>
              <a:rPr lang="en-US" sz="4000" dirty="0">
                <a:solidFill>
                  <a:schemeClr val="tx1">
                    <a:lumMod val="65000"/>
                    <a:lumOff val="35000"/>
                  </a:schemeClr>
                </a:solidFill>
              </a:rPr>
            </a:br>
            <a:r>
              <a:rPr lang="en-US" sz="4000" dirty="0">
                <a:solidFill>
                  <a:schemeClr val="tx1">
                    <a:lumMod val="65000"/>
                    <a:lumOff val="35000"/>
                  </a:schemeClr>
                </a:solidFill>
              </a:rPr>
              <a:t>Developing Supports</a:t>
            </a:r>
            <a:endParaRPr lang="en-US" sz="4000" dirty="0"/>
          </a:p>
        </p:txBody>
      </p:sp>
      <p:sp>
        <p:nvSpPr>
          <p:cNvPr id="3" name="Content Placeholder 2">
            <a:extLst>
              <a:ext uri="{FF2B5EF4-FFF2-40B4-BE49-F238E27FC236}">
                <a16:creationId xmlns:a16="http://schemas.microsoft.com/office/drawing/2014/main" id="{47D0B42C-C1A9-4C7D-9D9C-0A0371840DA3}"/>
              </a:ext>
            </a:extLst>
          </p:cNvPr>
          <p:cNvSpPr>
            <a:spLocks noGrp="1"/>
          </p:cNvSpPr>
          <p:nvPr>
            <p:ph idx="1"/>
          </p:nvPr>
        </p:nvSpPr>
        <p:spPr>
          <a:xfrm>
            <a:off x="838200" y="1747838"/>
            <a:ext cx="7951788" cy="4503737"/>
          </a:xfrm>
        </p:spPr>
        <p:txBody>
          <a:bodyPr/>
          <a:lstStyle/>
          <a:p>
            <a:pPr>
              <a:buFont typeface="Wingdings" panose="05000000000000000000" pitchFamily="2" charset="2"/>
              <a:buChar char="§"/>
              <a:defRPr/>
            </a:pPr>
            <a:r>
              <a:rPr lang="en-US" sz="2000" dirty="0">
                <a:solidFill>
                  <a:schemeClr val="tx1">
                    <a:lumMod val="65000"/>
                    <a:lumOff val="35000"/>
                  </a:schemeClr>
                </a:solidFill>
              </a:rPr>
              <a:t>Ask group to identify supportive people in their lives once baby is here</a:t>
            </a:r>
          </a:p>
          <a:p>
            <a:pPr lvl="1">
              <a:buFont typeface="Wingdings" panose="05000000000000000000" pitchFamily="2" charset="2"/>
              <a:buChar char="ü"/>
              <a:defRPr/>
            </a:pPr>
            <a:r>
              <a:rPr lang="en-US" sz="2000" dirty="0">
                <a:solidFill>
                  <a:schemeClr val="tx1">
                    <a:lumMod val="65000"/>
                    <a:lumOff val="35000"/>
                  </a:schemeClr>
                </a:solidFill>
              </a:rPr>
              <a:t>Who will they can turn to, what type of support will they need.</a:t>
            </a:r>
          </a:p>
          <a:p>
            <a:pPr lvl="1">
              <a:buFont typeface="Wingdings" panose="05000000000000000000" pitchFamily="2" charset="2"/>
              <a:buChar char="ü"/>
              <a:defRPr/>
            </a:pPr>
            <a:r>
              <a:rPr lang="en-US" sz="2000" dirty="0">
                <a:solidFill>
                  <a:schemeClr val="tx1">
                    <a:lumMod val="65000"/>
                    <a:lumOff val="35000"/>
                  </a:schemeClr>
                </a:solidFill>
              </a:rPr>
              <a:t>Remind women they have a right to reach out, to seek help and support. It is important to look for support from those who are receptive and caring, whoever they may be.</a:t>
            </a:r>
          </a:p>
          <a:p>
            <a:pPr lvl="1">
              <a:buFont typeface="Wingdings" panose="05000000000000000000" pitchFamily="2" charset="2"/>
              <a:buChar char="ü"/>
              <a:defRPr/>
            </a:pPr>
            <a:r>
              <a:rPr lang="en-US" sz="2000" dirty="0">
                <a:solidFill>
                  <a:schemeClr val="tx1">
                    <a:lumMod val="65000"/>
                    <a:lumOff val="35000"/>
                  </a:schemeClr>
                </a:solidFill>
              </a:rPr>
              <a:t>Remind women to also include agencies, organizations, providers, place of worship as their supports </a:t>
            </a:r>
          </a:p>
          <a:p>
            <a:pPr lvl="1">
              <a:buFont typeface="Wingdings" panose="05000000000000000000" pitchFamily="2" charset="2"/>
              <a:buChar char="ü"/>
              <a:defRPr/>
            </a:pPr>
            <a:r>
              <a:rPr lang="en-US" sz="2000" dirty="0">
                <a:solidFill>
                  <a:schemeClr val="tx1">
                    <a:lumMod val="65000"/>
                    <a:lumOff val="35000"/>
                  </a:schemeClr>
                </a:solidFill>
              </a:rPr>
              <a:t>Continuously probe for possible sources of support. Many women have people who have been supportive of them, but do not label them as support, or are scared or unsure how to ask for the support</a:t>
            </a:r>
          </a:p>
          <a:p>
            <a:pPr>
              <a:buFont typeface="Wingdings" panose="05000000000000000000" pitchFamily="2" charset="2"/>
              <a:buChar char="§"/>
              <a:defRPr/>
            </a:pPr>
            <a:r>
              <a:rPr lang="en-US" sz="2000" dirty="0">
                <a:solidFill>
                  <a:schemeClr val="tx1">
                    <a:lumMod val="65000"/>
                    <a:lumOff val="35000"/>
                  </a:schemeClr>
                </a:solidFill>
              </a:rPr>
              <a:t>Ask women to complete the Close People Handout</a:t>
            </a:r>
          </a:p>
          <a:p>
            <a:pPr>
              <a:defRPr/>
            </a:pPr>
            <a:endParaRPr lang="en-US" sz="2000" dirty="0"/>
          </a:p>
        </p:txBody>
      </p:sp>
      <p:sp>
        <p:nvSpPr>
          <p:cNvPr id="88070" name="Slide Number Placeholder 4">
            <a:extLst>
              <a:ext uri="{FF2B5EF4-FFF2-40B4-BE49-F238E27FC236}">
                <a16:creationId xmlns:a16="http://schemas.microsoft.com/office/drawing/2014/main" id="{B8E9AB51-30CE-4264-8749-B90B20246F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9003D68-772B-475F-92A3-08F9824CD552}"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56333-A3AE-4043-984A-980AA4999D35}"/>
              </a:ext>
            </a:extLst>
          </p:cNvPr>
          <p:cNvSpPr>
            <a:spLocks noGrp="1"/>
          </p:cNvSpPr>
          <p:nvPr>
            <p:ph type="title"/>
          </p:nvPr>
        </p:nvSpPr>
        <p:spPr/>
        <p:txBody>
          <a:bodyPr/>
          <a:lstStyle/>
          <a:p>
            <a:pPr>
              <a:defRPr/>
            </a:pPr>
            <a:r>
              <a:rPr lang="en-US" dirty="0">
                <a:solidFill>
                  <a:schemeClr val="tx1">
                    <a:lumMod val="65000"/>
                    <a:lumOff val="35000"/>
                  </a:schemeClr>
                </a:solidFill>
                <a:latin typeface="+mn-lt"/>
              </a:rPr>
              <a:t>My Close People</a:t>
            </a:r>
          </a:p>
        </p:txBody>
      </p:sp>
      <p:pic>
        <p:nvPicPr>
          <p:cNvPr id="89091" name="Content Placeholder 3">
            <a:extLst>
              <a:ext uri="{FF2B5EF4-FFF2-40B4-BE49-F238E27FC236}">
                <a16:creationId xmlns:a16="http://schemas.microsoft.com/office/drawing/2014/main" id="{3802D4A4-34FB-4A82-992A-72B4C68120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02038"/>
            <a:ext cx="1087438" cy="325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092" name="Content Placeholder 3">
            <a:extLst>
              <a:ext uri="{FF2B5EF4-FFF2-40B4-BE49-F238E27FC236}">
                <a16:creationId xmlns:a16="http://schemas.microsoft.com/office/drawing/2014/main" id="{9EDA6FEE-2AB9-44D5-BFE1-C6BAF29B329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56563" y="-63500"/>
            <a:ext cx="1087437"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997" name="Text Box 2">
            <a:extLst>
              <a:ext uri="{FF2B5EF4-FFF2-40B4-BE49-F238E27FC236}">
                <a16:creationId xmlns:a16="http://schemas.microsoft.com/office/drawing/2014/main" id="{6D12482E-CA87-49C2-BB1F-DABBC89302CE}"/>
              </a:ext>
            </a:extLst>
          </p:cNvPr>
          <p:cNvSpPr txBox="1">
            <a:spLocks noChangeArrowheads="1"/>
          </p:cNvSpPr>
          <p:nvPr/>
        </p:nvSpPr>
        <p:spPr bwMode="auto">
          <a:xfrm>
            <a:off x="2547938" y="1428750"/>
            <a:ext cx="4338637" cy="1500188"/>
          </a:xfrm>
          <a:prstGeom prst="rect">
            <a:avLst/>
          </a:prstGeom>
          <a:noFill/>
          <a:ln>
            <a:noFill/>
          </a:ln>
          <a:effec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ts val="600"/>
              </a:spcAft>
              <a:buClrTx/>
              <a:buSzTx/>
              <a:buFontTx/>
              <a:buNone/>
              <a:tabLst/>
              <a:defRPr/>
            </a:pPr>
            <a:r>
              <a:rPr kumimoji="0" lang="en-US" altLang="en-US" sz="1400" b="1" i="1" u="none" strike="noStrike" kern="1200" cap="none" spc="0" normalizeH="0" baseline="0" noProof="0" dirty="0">
                <a:ln>
                  <a:noFill/>
                </a:ln>
                <a:solidFill>
                  <a:srgbClr val="009999"/>
                </a:solidFill>
                <a:effectLst/>
                <a:uLnTx/>
                <a:uFillTx/>
                <a:latin typeface="Calibri" panose="020F0502020204030204" pitchFamily="34" charset="0"/>
                <a:ea typeface="+mn-ea"/>
                <a:cs typeface="Arial" panose="020B0604020202020204" pitchFamily="34" charset="0"/>
              </a:rPr>
              <a:t>Next to the numbers below, list the adults that are closest to you. </a:t>
            </a:r>
            <a:endParaRPr kumimoji="0" lang="en-US" altLang="en-US" sz="1400" b="0" i="0" u="none" strike="noStrike" kern="1200" cap="none" spc="0" normalizeH="0" baseline="0" noProof="0" dirty="0">
              <a:ln>
                <a:noFill/>
              </a:ln>
              <a:solidFill>
                <a:srgbClr val="009999"/>
              </a:solidFill>
              <a:effectLst/>
              <a:uLnTx/>
              <a:uFillTx/>
              <a:latin typeface="Calibri" panose="020F0502020204030204" pitchFamily="34" charset="0"/>
              <a:ea typeface="+mn-ea"/>
              <a:cs typeface="Arial" panose="020B0604020202020204"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defRPr/>
            </a:pPr>
            <a:r>
              <a:rPr kumimoji="0" lang="en-US" altLang="en-US" sz="14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panose="020B0604020202020204" pitchFamily="34" charset="0"/>
              </a:rPr>
              <a:t>Think about the following: </a:t>
            </a:r>
          </a:p>
          <a:p>
            <a:pPr marL="0" marR="0" lvl="0" indent="0" algn="just"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defRPr/>
            </a:pPr>
            <a:r>
              <a:rPr kumimoji="0" lang="en-US" altLang="en-US" sz="14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panose="020B0604020202020204" pitchFamily="34" charset="0"/>
              </a:rPr>
              <a:t>Who are the people in each area that you see the most often? </a:t>
            </a:r>
          </a:p>
          <a:p>
            <a:pPr marL="0" marR="0" lvl="0" indent="0" algn="just" defTabSz="914400" rtl="0" eaLnBrk="0" fontAlgn="base" latinLnBrk="0" hangingPunct="0">
              <a:lnSpc>
                <a:spcPct val="100000"/>
              </a:lnSpc>
              <a:spcBef>
                <a:spcPct val="0"/>
              </a:spcBef>
              <a:spcAft>
                <a:spcPct val="0"/>
              </a:spcAft>
              <a:buClrTx/>
              <a:buSzPts val="1000"/>
              <a:buFont typeface="Symbol" panose="05050102010706020507" pitchFamily="18" charset="2"/>
              <a:buChar char="·"/>
              <a:tabLst/>
              <a:defRPr/>
            </a:pPr>
            <a:r>
              <a:rPr kumimoji="0" lang="en-US" altLang="en-US" sz="14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panose="020B0604020202020204" pitchFamily="34" charset="0"/>
              </a:rPr>
              <a:t>To whom can you seek for help?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094" name="Text Box 3">
            <a:extLst>
              <a:ext uri="{FF2B5EF4-FFF2-40B4-BE49-F238E27FC236}">
                <a16:creationId xmlns:a16="http://schemas.microsoft.com/office/drawing/2014/main" id="{A020216A-9DA5-4394-89D7-3888EE6244A4}"/>
              </a:ext>
            </a:extLst>
          </p:cNvPr>
          <p:cNvSpPr txBox="1">
            <a:spLocks noChangeArrowheads="1"/>
          </p:cNvSpPr>
          <p:nvPr/>
        </p:nvSpPr>
        <p:spPr bwMode="auto">
          <a:xfrm>
            <a:off x="1385888" y="3190875"/>
            <a:ext cx="1584325" cy="3079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1" i="0" u="none" strike="noStrike" kern="1200" cap="none" spc="0" normalizeH="0" baseline="0" noProof="0">
                <a:ln>
                  <a:noFill/>
                </a:ln>
                <a:solidFill>
                  <a:srgbClr val="009999"/>
                </a:solidFill>
                <a:effectLst/>
                <a:uLnTx/>
                <a:uFillTx/>
                <a:latin typeface="Calibri" panose="020F0502020204030204" pitchFamily="34" charset="0"/>
                <a:ea typeface="+mn-ea"/>
                <a:cs typeface="Arial" panose="020B0604020202020204" pitchFamily="34" charset="0"/>
              </a:rPr>
              <a:t>FAMILY</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095" name="Text Box 4">
            <a:extLst>
              <a:ext uri="{FF2B5EF4-FFF2-40B4-BE49-F238E27FC236}">
                <a16:creationId xmlns:a16="http://schemas.microsoft.com/office/drawing/2014/main" id="{E08E3DAA-EBBC-45F6-BA2C-2B4D9A720706}"/>
              </a:ext>
            </a:extLst>
          </p:cNvPr>
          <p:cNvSpPr txBox="1">
            <a:spLocks noChangeArrowheads="1"/>
          </p:cNvSpPr>
          <p:nvPr/>
        </p:nvSpPr>
        <p:spPr bwMode="auto">
          <a:xfrm>
            <a:off x="1166813" y="3595688"/>
            <a:ext cx="2116137" cy="1068387"/>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1._________________________</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2._________________________</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096" name="Text Box 5">
            <a:extLst>
              <a:ext uri="{FF2B5EF4-FFF2-40B4-BE49-F238E27FC236}">
                <a16:creationId xmlns:a16="http://schemas.microsoft.com/office/drawing/2014/main" id="{98E82F23-17A3-447A-B471-8430177E9447}"/>
              </a:ext>
            </a:extLst>
          </p:cNvPr>
          <p:cNvSpPr txBox="1">
            <a:spLocks noChangeArrowheads="1"/>
          </p:cNvSpPr>
          <p:nvPr/>
        </p:nvSpPr>
        <p:spPr bwMode="auto">
          <a:xfrm>
            <a:off x="3803650" y="3190875"/>
            <a:ext cx="1584325" cy="3079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1" i="0" u="none" strike="noStrike" kern="1200" cap="none" spc="0" normalizeH="0" baseline="0" noProof="0">
                <a:ln>
                  <a:noFill/>
                </a:ln>
                <a:solidFill>
                  <a:srgbClr val="009999"/>
                </a:solidFill>
                <a:effectLst/>
                <a:uLnTx/>
                <a:uFillTx/>
                <a:latin typeface="Calibri" panose="020F0502020204030204" pitchFamily="34" charset="0"/>
                <a:ea typeface="+mn-ea"/>
                <a:cs typeface="Arial" panose="020B0604020202020204" pitchFamily="34" charset="0"/>
              </a:rPr>
              <a:t>SPIRITUAL</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097" name="Text Box 6">
            <a:extLst>
              <a:ext uri="{FF2B5EF4-FFF2-40B4-BE49-F238E27FC236}">
                <a16:creationId xmlns:a16="http://schemas.microsoft.com/office/drawing/2014/main" id="{151CBC47-E03E-4354-A50B-DF154C7AC98E}"/>
              </a:ext>
            </a:extLst>
          </p:cNvPr>
          <p:cNvSpPr txBox="1">
            <a:spLocks noChangeArrowheads="1"/>
          </p:cNvSpPr>
          <p:nvPr/>
        </p:nvSpPr>
        <p:spPr bwMode="auto">
          <a:xfrm>
            <a:off x="3802063" y="3595688"/>
            <a:ext cx="2116137" cy="1146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1._________________________</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2._________________________</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098" name="Text Box 7">
            <a:extLst>
              <a:ext uri="{FF2B5EF4-FFF2-40B4-BE49-F238E27FC236}">
                <a16:creationId xmlns:a16="http://schemas.microsoft.com/office/drawing/2014/main" id="{A12BFC38-FFB2-45B1-AA6E-0C38112AD2EE}"/>
              </a:ext>
            </a:extLst>
          </p:cNvPr>
          <p:cNvSpPr txBox="1">
            <a:spLocks noChangeArrowheads="1"/>
          </p:cNvSpPr>
          <p:nvPr/>
        </p:nvSpPr>
        <p:spPr bwMode="auto">
          <a:xfrm>
            <a:off x="1320800" y="4660900"/>
            <a:ext cx="1584325" cy="3079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1" i="0" u="none" strike="noStrike" kern="1200" cap="none" spc="0" normalizeH="0" baseline="0" noProof="0">
                <a:ln>
                  <a:noFill/>
                </a:ln>
                <a:solidFill>
                  <a:srgbClr val="009999"/>
                </a:solidFill>
                <a:effectLst/>
                <a:uLnTx/>
                <a:uFillTx/>
                <a:latin typeface="Calibri" panose="020F0502020204030204" pitchFamily="34" charset="0"/>
                <a:ea typeface="+mn-ea"/>
                <a:cs typeface="Arial" panose="020B0604020202020204" pitchFamily="34" charset="0"/>
              </a:rPr>
              <a:t>OTHER</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099" name="Text Box 8">
            <a:extLst>
              <a:ext uri="{FF2B5EF4-FFF2-40B4-BE49-F238E27FC236}">
                <a16:creationId xmlns:a16="http://schemas.microsoft.com/office/drawing/2014/main" id="{31C06C8A-778C-4965-9426-20B4CEB380FC}"/>
              </a:ext>
            </a:extLst>
          </p:cNvPr>
          <p:cNvSpPr txBox="1">
            <a:spLocks noChangeArrowheads="1"/>
          </p:cNvSpPr>
          <p:nvPr/>
        </p:nvSpPr>
        <p:spPr bwMode="auto">
          <a:xfrm>
            <a:off x="1166813" y="5246688"/>
            <a:ext cx="2116137" cy="10699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1._________________________</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2._________________________</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100" name="Text Box 9">
            <a:extLst>
              <a:ext uri="{FF2B5EF4-FFF2-40B4-BE49-F238E27FC236}">
                <a16:creationId xmlns:a16="http://schemas.microsoft.com/office/drawing/2014/main" id="{3F280A1B-76E5-4E28-AE35-40C54BD3DF55}"/>
              </a:ext>
            </a:extLst>
          </p:cNvPr>
          <p:cNvSpPr txBox="1">
            <a:spLocks noChangeArrowheads="1"/>
          </p:cNvSpPr>
          <p:nvPr/>
        </p:nvSpPr>
        <p:spPr bwMode="auto">
          <a:xfrm>
            <a:off x="6734175" y="3190875"/>
            <a:ext cx="1584325" cy="3079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1" i="0" u="none" strike="noStrike" kern="1200" cap="none" spc="0" normalizeH="0" baseline="0" noProof="0">
                <a:ln>
                  <a:noFill/>
                </a:ln>
                <a:solidFill>
                  <a:srgbClr val="009999"/>
                </a:solidFill>
                <a:effectLst/>
                <a:uLnTx/>
                <a:uFillTx/>
                <a:latin typeface="Calibri" panose="020F0502020204030204" pitchFamily="34" charset="0"/>
                <a:ea typeface="+mn-ea"/>
                <a:cs typeface="Arial" panose="020B0604020202020204" pitchFamily="34" charset="0"/>
              </a:rPr>
              <a:t>FRIENDS</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101" name="Text Box 10">
            <a:extLst>
              <a:ext uri="{FF2B5EF4-FFF2-40B4-BE49-F238E27FC236}">
                <a16:creationId xmlns:a16="http://schemas.microsoft.com/office/drawing/2014/main" id="{42900588-EA04-4549-8D92-D34933A12E6A}"/>
              </a:ext>
            </a:extLst>
          </p:cNvPr>
          <p:cNvSpPr txBox="1">
            <a:spLocks noChangeArrowheads="1"/>
          </p:cNvSpPr>
          <p:nvPr/>
        </p:nvSpPr>
        <p:spPr bwMode="auto">
          <a:xfrm>
            <a:off x="6469063" y="3581400"/>
            <a:ext cx="2114550" cy="10953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1._________________________</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2._________________________</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102" name="Text Box 11">
            <a:extLst>
              <a:ext uri="{FF2B5EF4-FFF2-40B4-BE49-F238E27FC236}">
                <a16:creationId xmlns:a16="http://schemas.microsoft.com/office/drawing/2014/main" id="{1730E96C-A279-4D92-95BD-6A47CA8D1F3F}"/>
              </a:ext>
            </a:extLst>
          </p:cNvPr>
          <p:cNvSpPr txBox="1">
            <a:spLocks noChangeArrowheads="1"/>
          </p:cNvSpPr>
          <p:nvPr/>
        </p:nvSpPr>
        <p:spPr bwMode="auto">
          <a:xfrm>
            <a:off x="3925888" y="4660900"/>
            <a:ext cx="1582737" cy="3079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1" i="0" u="none" strike="noStrike" kern="1200" cap="none" spc="0" normalizeH="0" baseline="0" noProof="0">
                <a:ln>
                  <a:noFill/>
                </a:ln>
                <a:solidFill>
                  <a:srgbClr val="009999"/>
                </a:solidFill>
                <a:effectLst/>
                <a:uLnTx/>
                <a:uFillTx/>
                <a:latin typeface="Calibri" panose="020F0502020204030204" pitchFamily="34" charset="0"/>
                <a:ea typeface="+mn-ea"/>
                <a:cs typeface="Arial" panose="020B0604020202020204" pitchFamily="34" charset="0"/>
              </a:rPr>
              <a:t>WORK</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103" name="Text Box 12">
            <a:extLst>
              <a:ext uri="{FF2B5EF4-FFF2-40B4-BE49-F238E27FC236}">
                <a16:creationId xmlns:a16="http://schemas.microsoft.com/office/drawing/2014/main" id="{1FEAA8CA-0E08-4D60-90A2-BD83F84FB987}"/>
              </a:ext>
            </a:extLst>
          </p:cNvPr>
          <p:cNvSpPr txBox="1">
            <a:spLocks noChangeArrowheads="1"/>
          </p:cNvSpPr>
          <p:nvPr/>
        </p:nvSpPr>
        <p:spPr bwMode="auto">
          <a:xfrm>
            <a:off x="3803650" y="5230813"/>
            <a:ext cx="2114550" cy="1146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36576" tIns="36576" rIns="36576" bIns="36576"/>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1._________________________</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2._________________________</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9104" name="Slide Number Placeholder 3">
            <a:extLst>
              <a:ext uri="{FF2B5EF4-FFF2-40B4-BE49-F238E27FC236}">
                <a16:creationId xmlns:a16="http://schemas.microsoft.com/office/drawing/2014/main" id="{9FC84CC6-51CE-4B52-B1E3-B1702FC608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8EA6A6C-7BF4-43D4-8899-F03B2F486086}"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3" descr="Rose Petals 1">
            <a:extLst>
              <a:ext uri="{FF2B5EF4-FFF2-40B4-BE49-F238E27FC236}">
                <a16:creationId xmlns:a16="http://schemas.microsoft.com/office/drawing/2014/main" id="{8EF2A48B-C4CA-4CDD-B5EF-5626140B1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0115" name="Picture 4" descr="Rose Petals 1">
            <a:extLst>
              <a:ext uri="{FF2B5EF4-FFF2-40B4-BE49-F238E27FC236}">
                <a16:creationId xmlns:a16="http://schemas.microsoft.com/office/drawing/2014/main" id="{796B48F0-E673-4C0B-889F-07B2ACF0DE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75563" y="6350"/>
            <a:ext cx="1468437"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a:extLst>
              <a:ext uri="{FF2B5EF4-FFF2-40B4-BE49-F238E27FC236}">
                <a16:creationId xmlns:a16="http://schemas.microsoft.com/office/drawing/2014/main" id="{567049D0-2E23-4F1F-BFA3-B0D7B33AC9D8}"/>
              </a:ext>
            </a:extLst>
          </p:cNvPr>
          <p:cNvSpPr>
            <a:spLocks noGrp="1"/>
          </p:cNvSpPr>
          <p:nvPr>
            <p:ph type="title"/>
          </p:nvPr>
        </p:nvSpPr>
        <p:spPr/>
        <p:txBody>
          <a:bodyPr>
            <a:normAutofit fontScale="90000"/>
          </a:bodyPr>
          <a:lstStyle/>
          <a:p>
            <a:pPr>
              <a:defRPr/>
            </a:pPr>
            <a:r>
              <a:rPr lang="en-US" dirty="0">
                <a:solidFill>
                  <a:schemeClr val="tx1">
                    <a:lumMod val="65000"/>
                    <a:lumOff val="35000"/>
                  </a:schemeClr>
                </a:solidFill>
              </a:rPr>
              <a:t>Session B</a:t>
            </a:r>
            <a:br>
              <a:rPr lang="en-US" dirty="0">
                <a:solidFill>
                  <a:schemeClr val="tx1">
                    <a:lumMod val="65000"/>
                    <a:lumOff val="35000"/>
                  </a:schemeClr>
                </a:solidFill>
              </a:rPr>
            </a:br>
            <a:r>
              <a:rPr lang="en-US" dirty="0">
                <a:solidFill>
                  <a:schemeClr val="tx1">
                    <a:lumMod val="65000"/>
                    <a:lumOff val="35000"/>
                  </a:schemeClr>
                </a:solidFill>
              </a:rPr>
              <a:t>Homework</a:t>
            </a:r>
            <a:endParaRPr lang="es-MX" dirty="0">
              <a:solidFill>
                <a:schemeClr val="tx1">
                  <a:lumMod val="65000"/>
                  <a:lumOff val="35000"/>
                </a:schemeClr>
              </a:solidFill>
            </a:endParaRPr>
          </a:p>
        </p:txBody>
      </p:sp>
      <p:sp>
        <p:nvSpPr>
          <p:cNvPr id="2" name="Content Placeholder 1">
            <a:extLst>
              <a:ext uri="{FF2B5EF4-FFF2-40B4-BE49-F238E27FC236}">
                <a16:creationId xmlns:a16="http://schemas.microsoft.com/office/drawing/2014/main" id="{56BF6D45-7B00-4644-8127-FB02AF67946C}"/>
              </a:ext>
            </a:extLst>
          </p:cNvPr>
          <p:cNvSpPr>
            <a:spLocks noGrp="1"/>
          </p:cNvSpPr>
          <p:nvPr>
            <p:ph idx="1"/>
          </p:nvPr>
        </p:nvSpPr>
        <p:spPr>
          <a:xfrm>
            <a:off x="896938" y="1692275"/>
            <a:ext cx="7772400" cy="4495800"/>
          </a:xfrm>
        </p:spPr>
        <p:txBody>
          <a:bodyPr/>
          <a:lstStyle/>
          <a:p>
            <a:pPr>
              <a:buFont typeface="Wingdings" panose="05000000000000000000" pitchFamily="2" charset="2"/>
              <a:buChar char="§"/>
              <a:defRPr/>
            </a:pPr>
            <a:r>
              <a:rPr lang="en-US" sz="2400" dirty="0">
                <a:solidFill>
                  <a:schemeClr val="tx1">
                    <a:lumMod val="65000"/>
                    <a:lumOff val="35000"/>
                  </a:schemeClr>
                </a:solidFill>
              </a:rPr>
              <a:t>Remind group of progressive relaxation exercises and to rate anxiety before and after</a:t>
            </a:r>
          </a:p>
          <a:p>
            <a:pPr>
              <a:buFont typeface="Wingdings" panose="05000000000000000000" pitchFamily="2" charset="2"/>
              <a:buChar char="§"/>
              <a:defRPr/>
            </a:pPr>
            <a:r>
              <a:rPr lang="en-US" sz="2400" dirty="0">
                <a:solidFill>
                  <a:schemeClr val="tx1">
                    <a:lumMod val="65000"/>
                    <a:lumOff val="35000"/>
                  </a:schemeClr>
                </a:solidFill>
              </a:rPr>
              <a:t>Refer to handout on daily pleasant activities</a:t>
            </a:r>
          </a:p>
          <a:p>
            <a:pPr lvl="1">
              <a:buFont typeface="Wingdings" panose="05000000000000000000" pitchFamily="2" charset="2"/>
              <a:buChar char="ü"/>
              <a:defRPr/>
            </a:pPr>
            <a:r>
              <a:rPr lang="en-US" sz="2400" dirty="0">
                <a:solidFill>
                  <a:schemeClr val="tx1">
                    <a:lumMod val="65000"/>
                    <a:lumOff val="35000"/>
                  </a:schemeClr>
                </a:solidFill>
              </a:rPr>
              <a:t>Commit to at least three pleasant activities in this week</a:t>
            </a:r>
          </a:p>
          <a:p>
            <a:pPr lvl="1">
              <a:buFont typeface="Wingdings" panose="05000000000000000000" pitchFamily="2" charset="2"/>
              <a:buChar char="ü"/>
              <a:defRPr/>
            </a:pPr>
            <a:r>
              <a:rPr lang="en-US" sz="2400" dirty="0">
                <a:solidFill>
                  <a:schemeClr val="tx1">
                    <a:lumMod val="65000"/>
                    <a:lumOff val="35000"/>
                  </a:schemeClr>
                </a:solidFill>
              </a:rPr>
              <a:t>If time, ask women to provide their activity, date, and time</a:t>
            </a:r>
          </a:p>
          <a:p>
            <a:pPr>
              <a:buFont typeface="Wingdings" panose="05000000000000000000" pitchFamily="2" charset="2"/>
              <a:buChar char="§"/>
              <a:defRPr/>
            </a:pPr>
            <a:r>
              <a:rPr lang="en-US" sz="2400" dirty="0">
                <a:solidFill>
                  <a:schemeClr val="tx1">
                    <a:lumMod val="65000"/>
                    <a:lumOff val="35000"/>
                  </a:schemeClr>
                </a:solidFill>
              </a:rPr>
              <a:t>Wrap up</a:t>
            </a:r>
          </a:p>
          <a:p>
            <a:pPr>
              <a:buFont typeface="Wingdings" panose="05000000000000000000" pitchFamily="2" charset="2"/>
              <a:buChar char="§"/>
              <a:defRPr/>
            </a:pPr>
            <a:r>
              <a:rPr lang="en-US" sz="2400" dirty="0">
                <a:solidFill>
                  <a:schemeClr val="tx1">
                    <a:lumMod val="65000"/>
                    <a:lumOff val="35000"/>
                  </a:schemeClr>
                </a:solidFill>
              </a:rPr>
              <a:t>Time of session next week, highlights from next session (i.e., relationship communication, improving communication, how to ask for help, and abusive relationship)</a:t>
            </a:r>
          </a:p>
          <a:p>
            <a:pPr>
              <a:defRPr/>
            </a:pPr>
            <a:endParaRPr lang="en-US" dirty="0"/>
          </a:p>
        </p:txBody>
      </p:sp>
      <p:sp>
        <p:nvSpPr>
          <p:cNvPr id="90118" name="Slide Number Placeholder 3">
            <a:extLst>
              <a:ext uri="{FF2B5EF4-FFF2-40B4-BE49-F238E27FC236}">
                <a16:creationId xmlns:a16="http://schemas.microsoft.com/office/drawing/2014/main" id="{022DB04C-6720-4D04-8BBB-ED138B61BD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AF55440-B141-4800-834D-6F728B81D8EC}"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7" descr="Rose Petals 1">
            <a:extLst>
              <a:ext uri="{FF2B5EF4-FFF2-40B4-BE49-F238E27FC236}">
                <a16:creationId xmlns:a16="http://schemas.microsoft.com/office/drawing/2014/main" id="{8B9C34DE-81F3-4722-90B7-4722A69752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6350" y="360045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1139" name="Picture 7" descr="Rose Petals 1">
            <a:extLst>
              <a:ext uri="{FF2B5EF4-FFF2-40B4-BE49-F238E27FC236}">
                <a16:creationId xmlns:a16="http://schemas.microsoft.com/office/drawing/2014/main" id="{975C083E-160B-4878-9123-737D1C20B8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713663" y="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1140" name="Slide Number Placeholder 2">
            <a:extLst>
              <a:ext uri="{FF2B5EF4-FFF2-40B4-BE49-F238E27FC236}">
                <a16:creationId xmlns:a16="http://schemas.microsoft.com/office/drawing/2014/main" id="{F92DF3EB-189F-463A-B944-8552C8C845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BF43E88-BD0D-4DC5-9EB2-B5B5218F3A50}"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id="{6EE92C7C-B3F0-4F02-9C79-268807BA823F}"/>
              </a:ext>
            </a:extLst>
          </p:cNvPr>
          <p:cNvSpPr>
            <a:spLocks noGrp="1"/>
          </p:cNvSpPr>
          <p:nvPr>
            <p:ph idx="1"/>
          </p:nvPr>
        </p:nvSpPr>
        <p:spPr>
          <a:xfrm>
            <a:off x="609600" y="1692275"/>
            <a:ext cx="8229600" cy="4525963"/>
          </a:xfrm>
        </p:spPr>
        <p:txBody>
          <a:bodyPr/>
          <a:lstStyle/>
          <a:p>
            <a:pPr eaLnBrk="1" hangingPunct="1">
              <a:buFont typeface="Wingdings" panose="05000000000000000000" pitchFamily="2" charset="2"/>
              <a:buChar char="§"/>
              <a:defRPr/>
            </a:pPr>
            <a:r>
              <a:rPr lang="en-US" altLang="en-US" sz="2800" dirty="0">
                <a:solidFill>
                  <a:schemeClr val="tx1">
                    <a:lumMod val="65000"/>
                    <a:lumOff val="35000"/>
                  </a:schemeClr>
                </a:solidFill>
              </a:rPr>
              <a:t>Woman has “no time for pleasant activities”</a:t>
            </a:r>
          </a:p>
          <a:p>
            <a:pPr lvl="1" eaLnBrk="1" hangingPunct="1">
              <a:buFont typeface="Wingdings" panose="05000000000000000000" pitchFamily="2" charset="2"/>
              <a:buChar char="ü"/>
              <a:defRPr/>
            </a:pPr>
            <a:r>
              <a:rPr lang="en-US" altLang="en-US" dirty="0">
                <a:solidFill>
                  <a:schemeClr val="tx1">
                    <a:lumMod val="65000"/>
                    <a:lumOff val="35000"/>
                  </a:schemeClr>
                </a:solidFill>
              </a:rPr>
              <a:t>Empathize, normalize, reassure, use examples from other participants (e.g., other woman have felt “selfish”), brainstorm solution, select an activity that requires less time, ask: If you actually did this, how do you think you might feel?, reiterate the rationale for the exercise, emphasize that she deserves self-care</a:t>
            </a:r>
          </a:p>
          <a:p>
            <a:pPr marL="0" indent="0">
              <a:buFont typeface="Arial" panose="020B0604020202020204" pitchFamily="34" charset="0"/>
              <a:buNone/>
              <a:defRPr/>
            </a:pPr>
            <a:endParaRPr lang="en-US" dirty="0"/>
          </a:p>
        </p:txBody>
      </p:sp>
      <p:sp>
        <p:nvSpPr>
          <p:cNvPr id="4" name="Title 3">
            <a:extLst>
              <a:ext uri="{FF2B5EF4-FFF2-40B4-BE49-F238E27FC236}">
                <a16:creationId xmlns:a16="http://schemas.microsoft.com/office/drawing/2014/main" id="{377419EA-2DDF-4311-A7C2-2E8240CE5BEA}"/>
              </a:ext>
            </a:extLst>
          </p:cNvPr>
          <p:cNvSpPr>
            <a:spLocks noGrp="1"/>
          </p:cNvSpPr>
          <p:nvPr>
            <p:ph type="title"/>
          </p:nvPr>
        </p:nvSpPr>
        <p:spPr/>
        <p:txBody>
          <a:bodyPr/>
          <a:lstStyle/>
          <a:p>
            <a:pPr>
              <a:defRPr/>
            </a:pPr>
            <a:r>
              <a:rPr lang="en-US" altLang="en-US" sz="4000" dirty="0">
                <a:solidFill>
                  <a:schemeClr val="tx1">
                    <a:lumMod val="65000"/>
                    <a:lumOff val="35000"/>
                  </a:schemeClr>
                </a:solidFill>
              </a:rPr>
              <a:t>Potential Difficulties</a:t>
            </a:r>
            <a:br>
              <a:rPr lang="en-US" altLang="en-US" sz="4000" dirty="0">
                <a:solidFill>
                  <a:schemeClr val="tx1">
                    <a:lumMod val="65000"/>
                    <a:lumOff val="35000"/>
                  </a:schemeClr>
                </a:solidFill>
              </a:rPr>
            </a:br>
            <a:r>
              <a:rPr lang="en-US" altLang="en-US" sz="4000" dirty="0">
                <a:solidFill>
                  <a:schemeClr val="tx1">
                    <a:lumMod val="65000"/>
                    <a:lumOff val="35000"/>
                  </a:schemeClr>
                </a:solidFill>
              </a:rPr>
              <a:t>Session B</a:t>
            </a:r>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7" descr="Rose Petals 1">
            <a:extLst>
              <a:ext uri="{FF2B5EF4-FFF2-40B4-BE49-F238E27FC236}">
                <a16:creationId xmlns:a16="http://schemas.microsoft.com/office/drawing/2014/main" id="{F9A19A01-1402-442A-8278-4DD22A1A7B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6350" y="360045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2163" name="Picture 7" descr="Rose Petals 1">
            <a:extLst>
              <a:ext uri="{FF2B5EF4-FFF2-40B4-BE49-F238E27FC236}">
                <a16:creationId xmlns:a16="http://schemas.microsoft.com/office/drawing/2014/main" id="{7A3CD0EE-C90B-412E-A11F-0E1FC797C2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89850" y="1270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2164" name="Slide Number Placeholder 2">
            <a:extLst>
              <a:ext uri="{FF2B5EF4-FFF2-40B4-BE49-F238E27FC236}">
                <a16:creationId xmlns:a16="http://schemas.microsoft.com/office/drawing/2014/main" id="{6EC7924E-0520-4901-98EC-6306F1341E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3ABC114-B6B2-4E8A-8F2F-0238E528FB7E}"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2" name="Title 1">
            <a:extLst>
              <a:ext uri="{FF2B5EF4-FFF2-40B4-BE49-F238E27FC236}">
                <a16:creationId xmlns:a16="http://schemas.microsoft.com/office/drawing/2014/main" id="{F72E183B-29BB-4CB2-BB6F-B82C08D873EA}"/>
              </a:ext>
            </a:extLst>
          </p:cNvPr>
          <p:cNvSpPr>
            <a:spLocks noGrp="1"/>
          </p:cNvSpPr>
          <p:nvPr>
            <p:ph type="title"/>
          </p:nvPr>
        </p:nvSpPr>
        <p:spPr/>
        <p:txBody>
          <a:bodyPr/>
          <a:lstStyle/>
          <a:p>
            <a:pPr>
              <a:defRPr/>
            </a:pPr>
            <a:r>
              <a:rPr lang="en-US" altLang="en-US" sz="4000" dirty="0">
                <a:solidFill>
                  <a:schemeClr val="tx1">
                    <a:lumMod val="65000"/>
                    <a:lumOff val="35000"/>
                  </a:schemeClr>
                </a:solidFill>
              </a:rPr>
              <a:t>Potential Difficulties</a:t>
            </a:r>
            <a:endParaRPr lang="en-US" sz="4000" dirty="0"/>
          </a:p>
        </p:txBody>
      </p:sp>
      <p:sp>
        <p:nvSpPr>
          <p:cNvPr id="4" name="Content Placeholder 3">
            <a:extLst>
              <a:ext uri="{FF2B5EF4-FFF2-40B4-BE49-F238E27FC236}">
                <a16:creationId xmlns:a16="http://schemas.microsoft.com/office/drawing/2014/main" id="{8169F5B5-EE78-4295-AF19-1450CF7C0A59}"/>
              </a:ext>
            </a:extLst>
          </p:cNvPr>
          <p:cNvSpPr>
            <a:spLocks noGrp="1"/>
          </p:cNvSpPr>
          <p:nvPr>
            <p:ph idx="1"/>
          </p:nvPr>
        </p:nvSpPr>
        <p:spPr>
          <a:xfrm>
            <a:off x="1066800" y="1679575"/>
            <a:ext cx="7467600" cy="4648200"/>
          </a:xfrm>
        </p:spPr>
        <p:txBody>
          <a:bodyPr/>
          <a:lstStyle/>
          <a:p>
            <a:pPr eaLnBrk="1" hangingPunct="1">
              <a:buFont typeface="Wingdings" panose="05000000000000000000" pitchFamily="2" charset="2"/>
              <a:buChar char="§"/>
              <a:defRPr/>
            </a:pPr>
            <a:r>
              <a:rPr lang="en-US" altLang="en-US" sz="2800" dirty="0">
                <a:solidFill>
                  <a:schemeClr val="tx1">
                    <a:lumMod val="65000"/>
                    <a:lumOff val="35000"/>
                  </a:schemeClr>
                </a:solidFill>
              </a:rPr>
              <a:t>Woman resists finding solutions</a:t>
            </a:r>
          </a:p>
          <a:p>
            <a:pPr lvl="1" eaLnBrk="1" hangingPunct="1">
              <a:buFont typeface="Wingdings" panose="05000000000000000000" pitchFamily="2" charset="2"/>
              <a:buChar char="ü"/>
              <a:defRPr/>
            </a:pPr>
            <a:r>
              <a:rPr lang="en-US" altLang="en-US" dirty="0">
                <a:solidFill>
                  <a:schemeClr val="tx1">
                    <a:lumMod val="65000"/>
                    <a:lumOff val="35000"/>
                  </a:schemeClr>
                </a:solidFill>
              </a:rPr>
              <a:t>Be more directive and active, share solutions from other participants, ask close-ended questions (e.g., have you ever considered..?  I wonder if this might be helpful?)</a:t>
            </a:r>
          </a:p>
          <a:p>
            <a:pPr eaLnBrk="1" hangingPunct="1">
              <a:buFont typeface="Wingdings" panose="05000000000000000000" pitchFamily="2" charset="2"/>
              <a:buChar char="§"/>
              <a:defRPr/>
            </a:pPr>
            <a:r>
              <a:rPr lang="en-US" altLang="en-US" sz="2800" dirty="0">
                <a:solidFill>
                  <a:schemeClr val="tx1">
                    <a:lumMod val="65000"/>
                    <a:lumOff val="35000"/>
                  </a:schemeClr>
                </a:solidFill>
              </a:rPr>
              <a:t>No clear solution</a:t>
            </a:r>
          </a:p>
          <a:p>
            <a:pPr lvl="1" eaLnBrk="1" hangingPunct="1">
              <a:buFont typeface="Wingdings" panose="05000000000000000000" pitchFamily="2" charset="2"/>
              <a:buChar char="ü"/>
              <a:defRPr/>
            </a:pPr>
            <a:r>
              <a:rPr lang="en-US" altLang="en-US" dirty="0">
                <a:solidFill>
                  <a:schemeClr val="tx1">
                    <a:lumMod val="65000"/>
                    <a:lumOff val="35000"/>
                  </a:schemeClr>
                </a:solidFill>
              </a:rPr>
              <a:t>Examine the woman’s expectations</a:t>
            </a:r>
          </a:p>
          <a:p>
            <a:pPr marL="0" indent="0">
              <a:buFont typeface="Arial" panose="020B0604020202020204" pitchFamily="34" charset="0"/>
              <a:buNone/>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7" descr="Rose Petals 1">
            <a:extLst>
              <a:ext uri="{FF2B5EF4-FFF2-40B4-BE49-F238E27FC236}">
                <a16:creationId xmlns:a16="http://schemas.microsoft.com/office/drawing/2014/main" id="{5423F276-1E35-4E29-A171-C7013089E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6350" y="360045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3187" name="Picture 7" descr="Rose Petals 1">
            <a:extLst>
              <a:ext uri="{FF2B5EF4-FFF2-40B4-BE49-F238E27FC236}">
                <a16:creationId xmlns:a16="http://schemas.microsoft.com/office/drawing/2014/main" id="{76E83B69-400E-41BA-B892-1201CB6D73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89850" y="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73732" name="Title 1">
            <a:extLst>
              <a:ext uri="{FF2B5EF4-FFF2-40B4-BE49-F238E27FC236}">
                <a16:creationId xmlns:a16="http://schemas.microsoft.com/office/drawing/2014/main" id="{98A2213D-91A6-4521-81D0-775492A6C396}"/>
              </a:ext>
            </a:extLst>
          </p:cNvPr>
          <p:cNvSpPr>
            <a:spLocks noGrp="1"/>
          </p:cNvSpPr>
          <p:nvPr>
            <p:ph type="title"/>
          </p:nvPr>
        </p:nvSpPr>
        <p:spPr/>
        <p:txBody>
          <a:bodyPr rtlCol="0">
            <a:noAutofit/>
          </a:bodyPr>
          <a:lstStyle/>
          <a:p>
            <a:pPr eaLnBrk="1" fontAlgn="auto" hangingPunct="1">
              <a:spcAft>
                <a:spcPts val="0"/>
              </a:spcAft>
              <a:defRPr/>
            </a:pPr>
            <a:r>
              <a:rPr lang="en-US" altLang="en-US" sz="4000" dirty="0">
                <a:solidFill>
                  <a:schemeClr val="tx1">
                    <a:lumMod val="65000"/>
                    <a:lumOff val="35000"/>
                  </a:schemeClr>
                </a:solidFill>
                <a:latin typeface="+mn-lt"/>
              </a:rPr>
              <a:t>Potential Difficulties</a:t>
            </a:r>
            <a:br>
              <a:rPr lang="en-US" altLang="en-US" sz="4000" dirty="0">
                <a:solidFill>
                  <a:schemeClr val="tx1">
                    <a:lumMod val="65000"/>
                    <a:lumOff val="35000"/>
                  </a:schemeClr>
                </a:solidFill>
                <a:latin typeface="+mn-lt"/>
              </a:rPr>
            </a:br>
            <a:r>
              <a:rPr lang="en-US" altLang="en-US" sz="4000" dirty="0">
                <a:solidFill>
                  <a:schemeClr val="tx1">
                    <a:lumMod val="65000"/>
                    <a:lumOff val="35000"/>
                  </a:schemeClr>
                </a:solidFill>
                <a:latin typeface="+mn-lt"/>
              </a:rPr>
              <a:t> Interpersonal Isolation</a:t>
            </a:r>
            <a:endParaRPr lang="en-US" altLang="en-US" sz="3600" dirty="0">
              <a:solidFill>
                <a:schemeClr val="tx1">
                  <a:lumMod val="65000"/>
                  <a:lumOff val="35000"/>
                </a:schemeClr>
              </a:solidFill>
              <a:latin typeface="+mn-lt"/>
            </a:endParaRPr>
          </a:p>
        </p:txBody>
      </p:sp>
      <p:sp>
        <p:nvSpPr>
          <p:cNvPr id="93189" name="Slide Number Placeholder 2">
            <a:extLst>
              <a:ext uri="{FF2B5EF4-FFF2-40B4-BE49-F238E27FC236}">
                <a16:creationId xmlns:a16="http://schemas.microsoft.com/office/drawing/2014/main" id="{BDEAB6B4-1C19-4CFC-BB0D-E724852AD33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5C548F3D-FB5B-4D41-9FD4-72361EADA983}"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2" name="Content Placeholder 1">
            <a:extLst>
              <a:ext uri="{FF2B5EF4-FFF2-40B4-BE49-F238E27FC236}">
                <a16:creationId xmlns:a16="http://schemas.microsoft.com/office/drawing/2014/main" id="{64F6A835-6FB6-42BE-B7CC-D4157CC5E4FE}"/>
              </a:ext>
            </a:extLst>
          </p:cNvPr>
          <p:cNvSpPr>
            <a:spLocks noGrp="1"/>
          </p:cNvSpPr>
          <p:nvPr>
            <p:ph idx="1"/>
          </p:nvPr>
        </p:nvSpPr>
        <p:spPr>
          <a:xfrm>
            <a:off x="609600" y="1905000"/>
            <a:ext cx="7848600" cy="3810000"/>
          </a:xfrm>
        </p:spPr>
        <p:txBody>
          <a:bodyPr/>
          <a:lstStyle/>
          <a:p>
            <a:pPr eaLnBrk="1" hangingPunct="1">
              <a:buFont typeface="Wingdings" panose="05000000000000000000" pitchFamily="2" charset="2"/>
              <a:buChar char="§"/>
              <a:defRPr/>
            </a:pPr>
            <a:r>
              <a:rPr lang="en-US" altLang="en-US" sz="2800" dirty="0">
                <a:solidFill>
                  <a:schemeClr val="tx1">
                    <a:lumMod val="65000"/>
                    <a:lumOff val="35000"/>
                  </a:schemeClr>
                </a:solidFill>
              </a:rPr>
              <a:t>Woman says she has no-one to call and cannot generate any solutions</a:t>
            </a:r>
          </a:p>
          <a:p>
            <a:pPr lvl="1" eaLnBrk="1" hangingPunct="1">
              <a:buFont typeface="Wingdings" panose="05000000000000000000" pitchFamily="2" charset="2"/>
              <a:buChar char="ü"/>
              <a:defRPr/>
            </a:pPr>
            <a:r>
              <a:rPr lang="en-US" altLang="en-US" dirty="0">
                <a:solidFill>
                  <a:schemeClr val="tx1">
                    <a:lumMod val="65000"/>
                    <a:lumOff val="35000"/>
                  </a:schemeClr>
                </a:solidFill>
              </a:rPr>
              <a:t>Empathize, examine the woman’s expectations, ask what she might have done in the past, ask close-ended questions (e.g., have you ever considered going to the or joining a)</a:t>
            </a: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7" descr="Rose Petals 1">
            <a:extLst>
              <a:ext uri="{FF2B5EF4-FFF2-40B4-BE49-F238E27FC236}">
                <a16:creationId xmlns:a16="http://schemas.microsoft.com/office/drawing/2014/main" id="{A1524BB2-6063-4ECC-B010-71C0739457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6350" y="360045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7827" name="Picture 7" descr="Rose Petals 1">
            <a:extLst>
              <a:ext uri="{FF2B5EF4-FFF2-40B4-BE49-F238E27FC236}">
                <a16:creationId xmlns:a16="http://schemas.microsoft.com/office/drawing/2014/main" id="{FCBF2675-549B-4C6D-B47F-4B67970AB2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96200" y="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77828" name="Slide Number Placeholder 2">
            <a:extLst>
              <a:ext uri="{FF2B5EF4-FFF2-40B4-BE49-F238E27FC236}">
                <a16:creationId xmlns:a16="http://schemas.microsoft.com/office/drawing/2014/main" id="{8C7CC76C-1565-480D-B2B5-AF866F17034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498C4BD-FC53-4463-915D-12DB48DCF5E1}"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2" name="Title 1">
            <a:extLst>
              <a:ext uri="{FF2B5EF4-FFF2-40B4-BE49-F238E27FC236}">
                <a16:creationId xmlns:a16="http://schemas.microsoft.com/office/drawing/2014/main" id="{2255DC17-4085-4B54-AF1E-123A5AA1600B}"/>
              </a:ext>
            </a:extLst>
          </p:cNvPr>
          <p:cNvSpPr>
            <a:spLocks noGrp="1"/>
          </p:cNvSpPr>
          <p:nvPr>
            <p:ph type="title"/>
          </p:nvPr>
        </p:nvSpPr>
        <p:spPr>
          <a:xfrm>
            <a:off x="2476500" y="509588"/>
            <a:ext cx="4648200" cy="1190625"/>
          </a:xfrm>
        </p:spPr>
        <p:txBody>
          <a:bodyPr/>
          <a:lstStyle/>
          <a:p>
            <a:pPr>
              <a:defRPr/>
            </a:pPr>
            <a:r>
              <a:rPr lang="en-US" altLang="en-US" dirty="0">
                <a:solidFill>
                  <a:schemeClr val="tx1">
                    <a:lumMod val="65000"/>
                    <a:lumOff val="35000"/>
                  </a:schemeClr>
                </a:solidFill>
              </a:rPr>
              <a:t>Session B</a:t>
            </a:r>
            <a:endParaRPr lang="en-US" dirty="0"/>
          </a:p>
        </p:txBody>
      </p:sp>
      <p:sp>
        <p:nvSpPr>
          <p:cNvPr id="3" name="Content Placeholder 2">
            <a:extLst>
              <a:ext uri="{FF2B5EF4-FFF2-40B4-BE49-F238E27FC236}">
                <a16:creationId xmlns:a16="http://schemas.microsoft.com/office/drawing/2014/main" id="{061B1142-4682-4586-9838-FA205456D216}"/>
              </a:ext>
            </a:extLst>
          </p:cNvPr>
          <p:cNvSpPr>
            <a:spLocks noGrp="1"/>
          </p:cNvSpPr>
          <p:nvPr>
            <p:ph idx="1"/>
          </p:nvPr>
        </p:nvSpPr>
        <p:spPr>
          <a:xfrm>
            <a:off x="1295400" y="1928813"/>
            <a:ext cx="6934200" cy="3786187"/>
          </a:xfrm>
        </p:spPr>
        <p:txBody>
          <a:bodyPr/>
          <a:lstStyle/>
          <a:p>
            <a:pPr eaLnBrk="1" fontAlgn="auto" hangingPunct="1">
              <a:spcAft>
                <a:spcPts val="0"/>
              </a:spcAft>
              <a:buFont typeface="Wingdings" panose="05000000000000000000" pitchFamily="2" charset="2"/>
              <a:buChar char="§"/>
              <a:defRPr/>
            </a:pPr>
            <a:r>
              <a:rPr lang="en-US" altLang="en-US" dirty="0">
                <a:solidFill>
                  <a:schemeClr val="tx1">
                    <a:lumMod val="65000"/>
                    <a:lumOff val="35000"/>
                  </a:schemeClr>
                </a:solidFill>
              </a:rPr>
              <a:t>Stress management</a:t>
            </a:r>
          </a:p>
          <a:p>
            <a:pPr lvl="1" eaLnBrk="1" fontAlgn="auto" hangingPunct="1">
              <a:spcAft>
                <a:spcPts val="0"/>
              </a:spcAft>
              <a:buFont typeface="Wingdings" panose="05000000000000000000" pitchFamily="2" charset="2"/>
              <a:buChar char="ü"/>
              <a:defRPr/>
            </a:pPr>
            <a:r>
              <a:rPr lang="en-US" altLang="en-US" sz="3200" dirty="0">
                <a:solidFill>
                  <a:schemeClr val="tx1">
                    <a:lumMod val="65000"/>
                    <a:lumOff val="35000"/>
                  </a:schemeClr>
                </a:solidFill>
              </a:rPr>
              <a:t>Demonstrate progressive relaxation exercise</a:t>
            </a:r>
          </a:p>
          <a:p>
            <a:pPr eaLnBrk="1" fontAlgn="auto" hangingPunct="1">
              <a:spcAft>
                <a:spcPts val="0"/>
              </a:spcAft>
              <a:buFont typeface="Wingdings" panose="05000000000000000000" pitchFamily="2" charset="2"/>
              <a:buChar char="§"/>
              <a:defRPr/>
            </a:pPr>
            <a:r>
              <a:rPr lang="en-US" altLang="en-US" dirty="0">
                <a:solidFill>
                  <a:schemeClr val="tx1">
                    <a:lumMod val="65000"/>
                    <a:lumOff val="35000"/>
                  </a:schemeClr>
                </a:solidFill>
              </a:rPr>
              <a:t>Motherhood as a major role transition</a:t>
            </a:r>
          </a:p>
          <a:p>
            <a:pPr eaLnBrk="1" fontAlgn="auto" hangingPunct="1">
              <a:spcAft>
                <a:spcPts val="0"/>
              </a:spcAft>
              <a:buFont typeface="Wingdings" panose="05000000000000000000" pitchFamily="2" charset="2"/>
              <a:buChar char="§"/>
              <a:defRPr/>
            </a:pPr>
            <a:r>
              <a:rPr lang="en-US" altLang="en-US" dirty="0">
                <a:solidFill>
                  <a:schemeClr val="tx1">
                    <a:lumMod val="65000"/>
                    <a:lumOff val="35000"/>
                  </a:schemeClr>
                </a:solidFill>
              </a:rPr>
              <a:t>Developing Supports</a:t>
            </a:r>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3" descr="Rose Petals 1">
            <a:extLst>
              <a:ext uri="{FF2B5EF4-FFF2-40B4-BE49-F238E27FC236}">
                <a16:creationId xmlns:a16="http://schemas.microsoft.com/office/drawing/2014/main" id="{5D3F8D22-C124-43A4-8245-DCB46B4645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8851" name="Picture 4" descr="Rose Petals 1">
            <a:extLst>
              <a:ext uri="{FF2B5EF4-FFF2-40B4-BE49-F238E27FC236}">
                <a16:creationId xmlns:a16="http://schemas.microsoft.com/office/drawing/2014/main" id="{205EF7D7-E3D7-4302-9116-5CD955CC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75563" y="0"/>
            <a:ext cx="1468437"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itle 1">
            <a:extLst>
              <a:ext uri="{FF2B5EF4-FFF2-40B4-BE49-F238E27FC236}">
                <a16:creationId xmlns:a16="http://schemas.microsoft.com/office/drawing/2014/main" id="{B323E844-29E0-4699-879B-533121C45C6E}"/>
              </a:ext>
            </a:extLst>
          </p:cNvPr>
          <p:cNvSpPr>
            <a:spLocks noGrp="1"/>
          </p:cNvSpPr>
          <p:nvPr>
            <p:ph type="title"/>
          </p:nvPr>
        </p:nvSpPr>
        <p:spPr/>
        <p:txBody>
          <a:bodyPr/>
          <a:lstStyle/>
          <a:p>
            <a:pPr>
              <a:defRPr/>
            </a:pPr>
            <a:r>
              <a:rPr lang="en-US" sz="4000" dirty="0">
                <a:solidFill>
                  <a:schemeClr val="tx1">
                    <a:lumMod val="65000"/>
                    <a:lumOff val="35000"/>
                  </a:schemeClr>
                </a:solidFill>
              </a:rPr>
              <a:t>Session B</a:t>
            </a:r>
            <a:endParaRPr lang="en-US" sz="4000" dirty="0"/>
          </a:p>
        </p:txBody>
      </p:sp>
      <p:sp>
        <p:nvSpPr>
          <p:cNvPr id="3" name="Content Placeholder 2">
            <a:extLst>
              <a:ext uri="{FF2B5EF4-FFF2-40B4-BE49-F238E27FC236}">
                <a16:creationId xmlns:a16="http://schemas.microsoft.com/office/drawing/2014/main" id="{D244FEAF-1C36-4A66-BAB5-6945C936C56B}"/>
              </a:ext>
            </a:extLst>
          </p:cNvPr>
          <p:cNvSpPr>
            <a:spLocks noGrp="1"/>
          </p:cNvSpPr>
          <p:nvPr>
            <p:ph idx="1"/>
          </p:nvPr>
        </p:nvSpPr>
        <p:spPr>
          <a:xfrm>
            <a:off x="914400" y="1692275"/>
            <a:ext cx="7924800" cy="4433888"/>
          </a:xfrm>
        </p:spPr>
        <p:txBody>
          <a:bodyPr/>
          <a:lstStyle/>
          <a:p>
            <a:pPr>
              <a:buFont typeface="Wingdings" panose="05000000000000000000" pitchFamily="2" charset="2"/>
              <a:buChar char="§"/>
              <a:defRPr/>
            </a:pPr>
            <a:r>
              <a:rPr lang="en-US" sz="2800" dirty="0">
                <a:solidFill>
                  <a:schemeClr val="tx1">
                    <a:lumMod val="65000"/>
                    <a:lumOff val="35000"/>
                  </a:schemeClr>
                </a:solidFill>
              </a:rPr>
              <a:t>Welcome and Check-in</a:t>
            </a:r>
          </a:p>
          <a:p>
            <a:pPr>
              <a:buFont typeface="Wingdings" panose="05000000000000000000" pitchFamily="2" charset="2"/>
              <a:buChar char="§"/>
              <a:defRPr/>
            </a:pPr>
            <a:r>
              <a:rPr lang="en-US" sz="2800" dirty="0">
                <a:solidFill>
                  <a:schemeClr val="tx1">
                    <a:lumMod val="65000"/>
                    <a:lumOff val="35000"/>
                  </a:schemeClr>
                </a:solidFill>
              </a:rPr>
              <a:t>Progressive Relaxation Exercise</a:t>
            </a:r>
          </a:p>
          <a:p>
            <a:pPr lvl="1">
              <a:buFont typeface="Wingdings" panose="05000000000000000000" pitchFamily="2" charset="2"/>
              <a:buChar char="ü"/>
              <a:defRPr/>
            </a:pPr>
            <a:r>
              <a:rPr lang="en-US" dirty="0">
                <a:solidFill>
                  <a:schemeClr val="tx1">
                    <a:lumMod val="65000"/>
                    <a:lumOff val="35000"/>
                  </a:schemeClr>
                </a:solidFill>
              </a:rPr>
              <a:t>Provide rationale </a:t>
            </a:r>
          </a:p>
          <a:p>
            <a:pPr lvl="1">
              <a:buFont typeface="Wingdings" panose="05000000000000000000" pitchFamily="2" charset="2"/>
              <a:buChar char="ü"/>
              <a:defRPr/>
            </a:pPr>
            <a:r>
              <a:rPr lang="en-US" dirty="0">
                <a:solidFill>
                  <a:schemeClr val="tx1">
                    <a:lumMod val="65000"/>
                    <a:lumOff val="35000"/>
                  </a:schemeClr>
                </a:solidFill>
              </a:rPr>
              <a:t>Group demonstration (rate anxiety level before and after)</a:t>
            </a:r>
          </a:p>
          <a:p>
            <a:pPr lvl="1">
              <a:buFont typeface="Wingdings" panose="05000000000000000000" pitchFamily="2" charset="2"/>
              <a:buChar char="ü"/>
              <a:defRPr/>
            </a:pPr>
            <a:r>
              <a:rPr lang="en-US" dirty="0">
                <a:solidFill>
                  <a:schemeClr val="tx1">
                    <a:lumMod val="65000"/>
                    <a:lumOff val="35000"/>
                  </a:schemeClr>
                </a:solidFill>
              </a:rPr>
              <a:t>Direct women to the online exercise in workbook</a:t>
            </a:r>
          </a:p>
          <a:p>
            <a:pPr lvl="1">
              <a:buFont typeface="Wingdings" panose="05000000000000000000" pitchFamily="2" charset="2"/>
              <a:buChar char="ü"/>
              <a:defRPr/>
            </a:pPr>
            <a:r>
              <a:rPr lang="en-US" dirty="0">
                <a:solidFill>
                  <a:schemeClr val="tx1">
                    <a:lumMod val="65000"/>
                    <a:lumOff val="35000"/>
                  </a:schemeClr>
                </a:solidFill>
              </a:rPr>
              <a:t>Assign relaxation exercise for homework (emphasize importance of practice)</a:t>
            </a:r>
          </a:p>
          <a:p>
            <a:pPr>
              <a:defRPr/>
            </a:pPr>
            <a:endParaRPr lang="en-US" dirty="0"/>
          </a:p>
        </p:txBody>
      </p:sp>
      <p:sp>
        <p:nvSpPr>
          <p:cNvPr id="78854" name="Slide Number Placeholder 4">
            <a:extLst>
              <a:ext uri="{FF2B5EF4-FFF2-40B4-BE49-F238E27FC236}">
                <a16:creationId xmlns:a16="http://schemas.microsoft.com/office/drawing/2014/main" id="{D80AAEDB-13E6-4854-92DA-E74E9A00EC5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F19A88A-914C-4B8D-BB5A-01CA6985E155}"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7" descr="Rose Petals 1">
            <a:extLst>
              <a:ext uri="{FF2B5EF4-FFF2-40B4-BE49-F238E27FC236}">
                <a16:creationId xmlns:a16="http://schemas.microsoft.com/office/drawing/2014/main" id="{2C03C66E-24AE-4FF6-BFF6-DF04927C6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6350" y="360045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9875" name="Picture 7" descr="Rose Petals 1">
            <a:extLst>
              <a:ext uri="{FF2B5EF4-FFF2-40B4-BE49-F238E27FC236}">
                <a16:creationId xmlns:a16="http://schemas.microsoft.com/office/drawing/2014/main" id="{0650BB3A-0120-4B97-915B-7745EC0846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89850" y="0"/>
            <a:ext cx="1447800" cy="3257550"/>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79876" name="Slide Number Placeholder 2">
            <a:extLst>
              <a:ext uri="{FF2B5EF4-FFF2-40B4-BE49-F238E27FC236}">
                <a16:creationId xmlns:a16="http://schemas.microsoft.com/office/drawing/2014/main" id="{2106871C-7F0C-4A3D-9C7A-63DFFE7CED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94EA910B-FE4E-4A78-AEB1-58740EAD9F80}"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id="{2FCC3924-9CE1-449F-A49F-0D1A7045B579}"/>
              </a:ext>
            </a:extLst>
          </p:cNvPr>
          <p:cNvSpPr>
            <a:spLocks noGrp="1"/>
          </p:cNvSpPr>
          <p:nvPr>
            <p:ph idx="1"/>
          </p:nvPr>
        </p:nvSpPr>
        <p:spPr>
          <a:xfrm>
            <a:off x="1143000" y="1692275"/>
            <a:ext cx="7696200" cy="4648200"/>
          </a:xfrm>
        </p:spPr>
        <p:txBody>
          <a:bodyPr/>
          <a:lstStyle/>
          <a:p>
            <a:pPr eaLnBrk="1" hangingPunct="1">
              <a:buFont typeface="Wingdings" panose="05000000000000000000" pitchFamily="2" charset="2"/>
              <a:buChar char="§"/>
              <a:defRPr/>
            </a:pPr>
            <a:r>
              <a:rPr lang="en-US" altLang="en-US" sz="2800" dirty="0">
                <a:solidFill>
                  <a:schemeClr val="tx1">
                    <a:lumMod val="65000"/>
                    <a:lumOff val="35000"/>
                  </a:schemeClr>
                </a:solidFill>
              </a:rPr>
              <a:t>Goals for role transition are: </a:t>
            </a:r>
          </a:p>
          <a:p>
            <a:pPr lvl="1" eaLnBrk="1" hangingPunct="1">
              <a:buFont typeface="Wingdings" panose="05000000000000000000" pitchFamily="2" charset="2"/>
              <a:buChar char="ü"/>
              <a:defRPr/>
            </a:pPr>
            <a:r>
              <a:rPr lang="en-US" altLang="en-US" dirty="0">
                <a:solidFill>
                  <a:schemeClr val="tx1">
                    <a:lumMod val="65000"/>
                    <a:lumOff val="35000"/>
                  </a:schemeClr>
                </a:solidFill>
              </a:rPr>
              <a:t>Resolve the loss of the old role</a:t>
            </a:r>
          </a:p>
          <a:p>
            <a:pPr lvl="1" eaLnBrk="1" hangingPunct="1">
              <a:buFont typeface="Wingdings" panose="05000000000000000000" pitchFamily="2" charset="2"/>
              <a:buChar char="ü"/>
              <a:defRPr/>
            </a:pPr>
            <a:r>
              <a:rPr lang="en-US" altLang="en-US" dirty="0">
                <a:solidFill>
                  <a:schemeClr val="tx1">
                    <a:lumMod val="65000"/>
                    <a:lumOff val="35000"/>
                  </a:schemeClr>
                </a:solidFill>
              </a:rPr>
              <a:t>Develop a balanced view with realistic expectations</a:t>
            </a:r>
          </a:p>
          <a:p>
            <a:pPr lvl="1" eaLnBrk="1" hangingPunct="1">
              <a:buFont typeface="Wingdings" panose="05000000000000000000" pitchFamily="2" charset="2"/>
              <a:buChar char="ü"/>
              <a:defRPr/>
            </a:pPr>
            <a:r>
              <a:rPr lang="en-US" altLang="en-US" dirty="0">
                <a:solidFill>
                  <a:schemeClr val="tx1">
                    <a:lumMod val="65000"/>
                    <a:lumOff val="35000"/>
                  </a:schemeClr>
                </a:solidFill>
              </a:rPr>
              <a:t>Develop skills (and permission) for nurturing new mom </a:t>
            </a:r>
          </a:p>
          <a:p>
            <a:pPr lvl="1" eaLnBrk="1" hangingPunct="1">
              <a:buFont typeface="Wingdings" panose="05000000000000000000" pitchFamily="2" charset="2"/>
              <a:buChar char="ü"/>
              <a:defRPr/>
            </a:pPr>
            <a:r>
              <a:rPr lang="en-US" altLang="en-US" dirty="0">
                <a:solidFill>
                  <a:schemeClr val="tx1">
                    <a:lumMod val="65000"/>
                    <a:lumOff val="35000"/>
                  </a:schemeClr>
                </a:solidFill>
              </a:rPr>
              <a:t>Develop new social support (e.g., friends with children)</a:t>
            </a:r>
          </a:p>
          <a:p>
            <a:pPr>
              <a:defRPr/>
            </a:pPr>
            <a:endParaRPr lang="en-US" dirty="0"/>
          </a:p>
        </p:txBody>
      </p:sp>
      <p:sp>
        <p:nvSpPr>
          <p:cNvPr id="4" name="Title 3">
            <a:extLst>
              <a:ext uri="{FF2B5EF4-FFF2-40B4-BE49-F238E27FC236}">
                <a16:creationId xmlns:a16="http://schemas.microsoft.com/office/drawing/2014/main" id="{1B72A866-DD19-48CB-8228-5680A1FA8B8F}"/>
              </a:ext>
            </a:extLst>
          </p:cNvPr>
          <p:cNvSpPr>
            <a:spLocks noGrp="1"/>
          </p:cNvSpPr>
          <p:nvPr>
            <p:ph type="title"/>
          </p:nvPr>
        </p:nvSpPr>
        <p:spPr/>
        <p:txBody>
          <a:bodyPr/>
          <a:lstStyle/>
          <a:p>
            <a:pPr>
              <a:defRPr/>
            </a:pPr>
            <a:r>
              <a:rPr lang="en-US" altLang="en-US" sz="4000" dirty="0">
                <a:solidFill>
                  <a:schemeClr val="tx1">
                    <a:lumMod val="65000"/>
                    <a:lumOff val="35000"/>
                  </a:schemeClr>
                </a:solidFill>
              </a:rPr>
              <a:t>Session B</a:t>
            </a:r>
            <a:br>
              <a:rPr lang="en-US" altLang="en-US" sz="4000" dirty="0">
                <a:solidFill>
                  <a:schemeClr val="tx1">
                    <a:lumMod val="65000"/>
                    <a:lumOff val="35000"/>
                  </a:schemeClr>
                </a:solidFill>
              </a:rPr>
            </a:br>
            <a:r>
              <a:rPr lang="en-US" altLang="en-US" sz="4000" dirty="0">
                <a:solidFill>
                  <a:schemeClr val="tx1">
                    <a:lumMod val="65000"/>
                    <a:lumOff val="35000"/>
                  </a:schemeClr>
                </a:solidFill>
              </a:rPr>
              <a:t>Role Transitions</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3" descr="Rose Petals 1">
            <a:extLst>
              <a:ext uri="{FF2B5EF4-FFF2-40B4-BE49-F238E27FC236}">
                <a16:creationId xmlns:a16="http://schemas.microsoft.com/office/drawing/2014/main" id="{ADB82C3F-1F93-426A-9872-E1CECEA01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0899" name="Picture 4" descr="Rose Petals 1">
            <a:extLst>
              <a:ext uri="{FF2B5EF4-FFF2-40B4-BE49-F238E27FC236}">
                <a16:creationId xmlns:a16="http://schemas.microsoft.com/office/drawing/2014/main" id="{4C295979-B0BF-40E1-8F6E-BBD7763BC0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75563" y="0"/>
            <a:ext cx="1468437"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Content Placeholder 1">
            <a:extLst>
              <a:ext uri="{FF2B5EF4-FFF2-40B4-BE49-F238E27FC236}">
                <a16:creationId xmlns:a16="http://schemas.microsoft.com/office/drawing/2014/main" id="{7E544789-DCC5-40C2-86E2-0A9BC04E4F36}"/>
              </a:ext>
            </a:extLst>
          </p:cNvPr>
          <p:cNvSpPr>
            <a:spLocks noGrp="1"/>
          </p:cNvSpPr>
          <p:nvPr>
            <p:ph idx="1"/>
          </p:nvPr>
        </p:nvSpPr>
        <p:spPr>
          <a:xfrm>
            <a:off x="990600" y="1692275"/>
            <a:ext cx="7696200" cy="4479925"/>
          </a:xfrm>
        </p:spPr>
        <p:txBody>
          <a:bodyPr/>
          <a:lstStyle/>
          <a:p>
            <a:pPr>
              <a:buFont typeface="Wingdings" panose="05000000000000000000" pitchFamily="2" charset="2"/>
              <a:buChar char="§"/>
              <a:defRPr/>
            </a:pPr>
            <a:r>
              <a:rPr lang="en-US" sz="2400" dirty="0">
                <a:solidFill>
                  <a:schemeClr val="tx1">
                    <a:lumMod val="65000"/>
                    <a:lumOff val="35000"/>
                  </a:schemeClr>
                </a:solidFill>
              </a:rPr>
              <a:t>Any change is stressful even joyful events</a:t>
            </a:r>
          </a:p>
          <a:p>
            <a:pPr>
              <a:buFont typeface="Wingdings" panose="05000000000000000000" pitchFamily="2" charset="2"/>
              <a:buChar char="§"/>
              <a:defRPr/>
            </a:pPr>
            <a:r>
              <a:rPr lang="en-US" sz="2400" dirty="0">
                <a:solidFill>
                  <a:schemeClr val="tx1">
                    <a:lumMod val="65000"/>
                    <a:lumOff val="35000"/>
                  </a:schemeClr>
                </a:solidFill>
              </a:rPr>
              <a:t>Positive and negatives changes of becoming a mother</a:t>
            </a:r>
          </a:p>
          <a:p>
            <a:pPr>
              <a:buFont typeface="Wingdings" panose="05000000000000000000" pitchFamily="2" charset="2"/>
              <a:buChar char="§"/>
              <a:defRPr/>
            </a:pPr>
            <a:r>
              <a:rPr lang="en-US" sz="2400" dirty="0">
                <a:solidFill>
                  <a:schemeClr val="tx1">
                    <a:lumMod val="65000"/>
                    <a:lumOff val="35000"/>
                  </a:schemeClr>
                </a:solidFill>
              </a:rPr>
              <a:t>Ask for examples when women have had a change in roles and how they “survived.”</a:t>
            </a:r>
          </a:p>
          <a:p>
            <a:pPr>
              <a:buFont typeface="Wingdings" panose="05000000000000000000" pitchFamily="2" charset="2"/>
              <a:buChar char="§"/>
              <a:defRPr/>
            </a:pPr>
            <a:r>
              <a:rPr lang="en-US" sz="2400" dirty="0">
                <a:solidFill>
                  <a:schemeClr val="tx1">
                    <a:lumMod val="65000"/>
                    <a:lumOff val="35000"/>
                  </a:schemeClr>
                </a:solidFill>
              </a:rPr>
              <a:t> Talk about changes a baby will bring</a:t>
            </a:r>
          </a:p>
          <a:p>
            <a:pPr lvl="1">
              <a:buFont typeface="Wingdings" panose="05000000000000000000" pitchFamily="2" charset="2"/>
              <a:buChar char="ü"/>
              <a:defRPr/>
            </a:pPr>
            <a:r>
              <a:rPr lang="en-US" sz="2400" dirty="0">
                <a:solidFill>
                  <a:schemeClr val="tx1">
                    <a:lumMod val="65000"/>
                    <a:lumOff val="35000"/>
                  </a:schemeClr>
                </a:solidFill>
              </a:rPr>
              <a:t>Explore possible losses</a:t>
            </a:r>
          </a:p>
          <a:p>
            <a:pPr lvl="1">
              <a:buFont typeface="Wingdings" panose="05000000000000000000" pitchFamily="2" charset="2"/>
              <a:buChar char="ü"/>
              <a:defRPr/>
            </a:pPr>
            <a:r>
              <a:rPr lang="en-US" sz="2400" dirty="0">
                <a:solidFill>
                  <a:schemeClr val="tx1">
                    <a:lumMod val="65000"/>
                    <a:lumOff val="35000"/>
                  </a:schemeClr>
                </a:solidFill>
              </a:rPr>
              <a:t>Explore possible benefits/opportunities</a:t>
            </a:r>
          </a:p>
          <a:p>
            <a:pPr lvl="1">
              <a:buFont typeface="Wingdings" panose="05000000000000000000" pitchFamily="2" charset="2"/>
              <a:buChar char="ü"/>
              <a:defRPr/>
            </a:pPr>
            <a:r>
              <a:rPr lang="en-US" sz="2400" dirty="0">
                <a:solidFill>
                  <a:schemeClr val="tx1">
                    <a:lumMod val="65000"/>
                    <a:lumOff val="35000"/>
                  </a:schemeClr>
                </a:solidFill>
              </a:rPr>
              <a:t>Explore associated feelings</a:t>
            </a:r>
          </a:p>
          <a:p>
            <a:pPr lvl="1">
              <a:buFont typeface="Wingdings" panose="05000000000000000000" pitchFamily="2" charset="2"/>
              <a:buChar char="ü"/>
              <a:defRPr/>
            </a:pPr>
            <a:r>
              <a:rPr lang="en-US" sz="2400" dirty="0">
                <a:solidFill>
                  <a:schemeClr val="tx1">
                    <a:lumMod val="65000"/>
                    <a:lumOff val="35000"/>
                  </a:schemeClr>
                </a:solidFill>
              </a:rPr>
              <a:t>Normalize the feelings (to offset guilt) </a:t>
            </a:r>
          </a:p>
          <a:p>
            <a:pPr lvl="1">
              <a:buFont typeface="Wingdings" panose="05000000000000000000" pitchFamily="2" charset="2"/>
              <a:buChar char="ü"/>
              <a:defRPr/>
            </a:pPr>
            <a:r>
              <a:rPr lang="en-US" sz="2400" dirty="0">
                <a:solidFill>
                  <a:schemeClr val="tx1">
                    <a:lumMod val="65000"/>
                    <a:lumOff val="35000"/>
                  </a:schemeClr>
                </a:solidFill>
              </a:rPr>
              <a:t>Handout on Gains and Losses</a:t>
            </a:r>
          </a:p>
          <a:p>
            <a:pPr>
              <a:defRPr/>
            </a:pPr>
            <a:endParaRPr lang="en-US" dirty="0"/>
          </a:p>
        </p:txBody>
      </p:sp>
      <p:sp>
        <p:nvSpPr>
          <p:cNvPr id="3" name="Title 2">
            <a:extLst>
              <a:ext uri="{FF2B5EF4-FFF2-40B4-BE49-F238E27FC236}">
                <a16:creationId xmlns:a16="http://schemas.microsoft.com/office/drawing/2014/main" id="{0103A162-7934-4640-8087-9871361EA1BB}"/>
              </a:ext>
            </a:extLst>
          </p:cNvPr>
          <p:cNvSpPr>
            <a:spLocks noGrp="1"/>
          </p:cNvSpPr>
          <p:nvPr>
            <p:ph type="title"/>
          </p:nvPr>
        </p:nvSpPr>
        <p:spPr/>
        <p:txBody>
          <a:bodyPr/>
          <a:lstStyle/>
          <a:p>
            <a:pPr>
              <a:defRPr/>
            </a:pPr>
            <a:r>
              <a:rPr lang="en-US" sz="4000" dirty="0">
                <a:solidFill>
                  <a:schemeClr val="tx1">
                    <a:lumMod val="65000"/>
                    <a:lumOff val="35000"/>
                  </a:schemeClr>
                </a:solidFill>
              </a:rPr>
              <a:t>Session B</a:t>
            </a:r>
            <a:br>
              <a:rPr lang="en-US" sz="4000" dirty="0">
                <a:solidFill>
                  <a:schemeClr val="tx1">
                    <a:lumMod val="65000"/>
                    <a:lumOff val="35000"/>
                  </a:schemeClr>
                </a:solidFill>
              </a:rPr>
            </a:br>
            <a:r>
              <a:rPr lang="en-US" sz="4000" dirty="0">
                <a:solidFill>
                  <a:schemeClr val="tx1">
                    <a:lumMod val="65000"/>
                    <a:lumOff val="35000"/>
                  </a:schemeClr>
                </a:solidFill>
              </a:rPr>
              <a:t>Role Transitions</a:t>
            </a:r>
            <a:endParaRPr lang="en-US" sz="4000" dirty="0"/>
          </a:p>
        </p:txBody>
      </p:sp>
      <p:sp>
        <p:nvSpPr>
          <p:cNvPr id="80902" name="Slide Number Placeholder 4">
            <a:extLst>
              <a:ext uri="{FF2B5EF4-FFF2-40B4-BE49-F238E27FC236}">
                <a16:creationId xmlns:a16="http://schemas.microsoft.com/office/drawing/2014/main" id="{76CDADF6-1D54-4DC5-BC9D-589302830A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50B2DE18-C64B-4A6A-B93F-5E5C651991FC}"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1B133-6619-43F6-822D-479E15367721}"/>
              </a:ext>
            </a:extLst>
          </p:cNvPr>
          <p:cNvSpPr>
            <a:spLocks noGrp="1"/>
          </p:cNvSpPr>
          <p:nvPr>
            <p:ph type="title"/>
          </p:nvPr>
        </p:nvSpPr>
        <p:spPr>
          <a:xfrm>
            <a:off x="622300" y="315913"/>
            <a:ext cx="7886700" cy="1325562"/>
          </a:xfrm>
        </p:spPr>
        <p:txBody>
          <a:bodyPr/>
          <a:lstStyle/>
          <a:p>
            <a:pPr>
              <a:defRPr/>
            </a:pPr>
            <a:r>
              <a:rPr lang="en-US" dirty="0">
                <a:solidFill>
                  <a:schemeClr val="tx1">
                    <a:lumMod val="65000"/>
                    <a:lumOff val="35000"/>
                  </a:schemeClr>
                </a:solidFill>
              </a:rPr>
              <a:t>Changing Roles</a:t>
            </a:r>
          </a:p>
        </p:txBody>
      </p:sp>
      <p:pic>
        <p:nvPicPr>
          <p:cNvPr id="81923" name="Picture 2">
            <a:extLst>
              <a:ext uri="{FF2B5EF4-FFF2-40B4-BE49-F238E27FC236}">
                <a16:creationId xmlns:a16="http://schemas.microsoft.com/office/drawing/2014/main" id="{C2C7C2B9-0184-4140-9919-A96F9B4DF8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033713"/>
            <a:ext cx="1296988"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4" name="Picture 3">
            <a:extLst>
              <a:ext uri="{FF2B5EF4-FFF2-40B4-BE49-F238E27FC236}">
                <a16:creationId xmlns:a16="http://schemas.microsoft.com/office/drawing/2014/main" id="{D6D80FC4-9552-4974-8253-2523FC7152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7013" y="0"/>
            <a:ext cx="1296987" cy="388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699BEA44-4DA0-4B6C-B4BC-42F3E3A39144}"/>
              </a:ext>
            </a:extLst>
          </p:cNvPr>
          <p:cNvSpPr txBox="1"/>
          <p:nvPr/>
        </p:nvSpPr>
        <p:spPr>
          <a:xfrm>
            <a:off x="1973263" y="1543050"/>
            <a:ext cx="1836737" cy="5224463"/>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Gains</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Slow your pace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Spend time with your baby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Discover hidden talents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Learn new things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Nice excuse out of chores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Reactions that the baby has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Growth of the baby</a:t>
            </a:r>
          </a:p>
          <a:p>
            <a:pPr marL="0" marR="0" lvl="0" indent="0" algn="ctr" defTabSz="914400" rtl="0" eaLnBrk="1" fontAlgn="base" latinLnBrk="0" hangingPunct="1">
              <a:lnSpc>
                <a:spcPct val="119000"/>
              </a:lnSpc>
              <a:spcBef>
                <a:spcPct val="0"/>
              </a:spcBef>
              <a:spcAft>
                <a:spcPts val="600"/>
              </a:spcAft>
              <a:buClrTx/>
              <a:buSzTx/>
              <a:buFontTx/>
              <a:buNone/>
              <a:tabLst/>
              <a:defRPr/>
            </a:pPr>
            <a:br>
              <a:rPr kumimoji="0" lang="en-US" sz="1800" b="1" i="0" u="none" strike="noStrike" kern="1400" cap="none" spc="0" normalizeH="0" baseline="0" noProof="0" dirty="0">
                <a:ln>
                  <a:noFill/>
                </a:ln>
                <a:solidFill>
                  <a:srgbClr val="000000"/>
                </a:solidFill>
                <a:effectLst/>
                <a:uLnTx/>
                <a:uFillTx/>
                <a:latin typeface="Calibri" panose="020F0502020204030204" pitchFamily="34" charset="0"/>
                <a:ea typeface="+mn-ea"/>
                <a:cs typeface="Arial" charset="0"/>
              </a:rPr>
            </a:br>
            <a:endParaRPr kumimoji="0" lang="en-US" sz="1400" b="1"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p:txBody>
      </p:sp>
      <p:sp>
        <p:nvSpPr>
          <p:cNvPr id="7" name="TextBox 6">
            <a:extLst>
              <a:ext uri="{FF2B5EF4-FFF2-40B4-BE49-F238E27FC236}">
                <a16:creationId xmlns:a16="http://schemas.microsoft.com/office/drawing/2014/main" id="{8683003E-1083-4204-AC65-563FEEDBAB0C}"/>
              </a:ext>
            </a:extLst>
          </p:cNvPr>
          <p:cNvSpPr txBox="1"/>
          <p:nvPr/>
        </p:nvSpPr>
        <p:spPr>
          <a:xfrm>
            <a:off x="4926013" y="1608138"/>
            <a:ext cx="2100262" cy="46497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Losses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Loss of routine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More house hold chores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less time for partner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Loss of productivity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Loss of social life </a:t>
            </a: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6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Loss of space</a:t>
            </a:r>
            <a:r>
              <a:rPr kumimoji="0" lang="en-US" sz="18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  </a:t>
            </a:r>
            <a:endParaRPr kumimoji="0" lang="en-US" sz="11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ctr" defTabSz="914400" rtl="0" eaLnBrk="1" fontAlgn="base" latinLnBrk="0" hangingPunct="1">
              <a:lnSpc>
                <a:spcPct val="119000"/>
              </a:lnSpc>
              <a:spcBef>
                <a:spcPct val="0"/>
              </a:spcBef>
              <a:spcAft>
                <a:spcPts val="600"/>
              </a:spcAft>
              <a:buClrTx/>
              <a:buSzTx/>
              <a:buFontTx/>
              <a:buNone/>
              <a:tabLst/>
              <a:defRPr/>
            </a:pPr>
            <a:r>
              <a:rPr kumimoji="0" lang="en-US" sz="18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Isolation</a:t>
            </a:r>
            <a:endParaRPr kumimoji="0" lang="en-US" sz="1100" b="0" i="0" u="none" strike="noStrike" kern="14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19000"/>
              </a:lnSpc>
              <a:spcBef>
                <a:spcPct val="0"/>
              </a:spcBef>
              <a:spcAft>
                <a:spcPts val="600"/>
              </a:spcAft>
              <a:buClrTx/>
              <a:buSzTx/>
              <a:buFontTx/>
              <a:buNone/>
              <a:tabLst/>
              <a:defRPr/>
            </a:pPr>
            <a:r>
              <a:rPr kumimoji="0" lang="en-US" sz="1100" b="0" i="0" u="none" strike="noStrike" kern="1400" cap="none" spc="0" normalizeH="0" baseline="0" noProof="0" dirty="0">
                <a:ln>
                  <a:noFill/>
                </a:ln>
                <a:solidFill>
                  <a:srgbClr val="000000"/>
                </a:solidFill>
                <a:effectLst/>
                <a:uLnTx/>
                <a:uFillTx/>
                <a:latin typeface="Calibri" panose="020F0502020204030204" pitchFamily="34" charset="0"/>
                <a:ea typeface="+mn-ea"/>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p:txBody>
      </p:sp>
      <p:sp>
        <p:nvSpPr>
          <p:cNvPr id="81927" name="Slide Number Placeholder 3">
            <a:extLst>
              <a:ext uri="{FF2B5EF4-FFF2-40B4-BE49-F238E27FC236}">
                <a16:creationId xmlns:a16="http://schemas.microsoft.com/office/drawing/2014/main" id="{73F729B2-4F10-47B8-98BD-718EC229ADE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82530A0-C9DD-4B2A-B054-09B5C3828605}"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3" descr="Rose Petals 1">
            <a:extLst>
              <a:ext uri="{FF2B5EF4-FFF2-40B4-BE49-F238E27FC236}">
                <a16:creationId xmlns:a16="http://schemas.microsoft.com/office/drawing/2014/main" id="{8DA28AA4-2AB2-40BF-9DA9-CCD05DC846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2947" name="Picture 4" descr="Rose Petals 1">
            <a:extLst>
              <a:ext uri="{FF2B5EF4-FFF2-40B4-BE49-F238E27FC236}">
                <a16:creationId xmlns:a16="http://schemas.microsoft.com/office/drawing/2014/main" id="{AFCACF8E-E94B-44B7-81F4-9BB052CA06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052" t="12373" r="8051" b="8089"/>
          <a:stretch>
            <a:fillRect/>
          </a:stretch>
        </p:blipFill>
        <p:spPr bwMode="auto">
          <a:xfrm>
            <a:off x="7675563" y="0"/>
            <a:ext cx="1468437"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itle 1">
            <a:extLst>
              <a:ext uri="{FF2B5EF4-FFF2-40B4-BE49-F238E27FC236}">
                <a16:creationId xmlns:a16="http://schemas.microsoft.com/office/drawing/2014/main" id="{B4B22623-E2A8-4E53-AD34-5931271484B9}"/>
              </a:ext>
            </a:extLst>
          </p:cNvPr>
          <p:cNvSpPr>
            <a:spLocks noGrp="1"/>
          </p:cNvSpPr>
          <p:nvPr>
            <p:ph type="title"/>
          </p:nvPr>
        </p:nvSpPr>
        <p:spPr/>
        <p:txBody>
          <a:bodyPr/>
          <a:lstStyle/>
          <a:p>
            <a:pPr>
              <a:defRPr/>
            </a:pPr>
            <a:r>
              <a:rPr lang="en-US" sz="4000" dirty="0">
                <a:solidFill>
                  <a:schemeClr val="tx1">
                    <a:lumMod val="65000"/>
                    <a:lumOff val="35000"/>
                  </a:schemeClr>
                </a:solidFill>
              </a:rPr>
              <a:t>Session B</a:t>
            </a:r>
            <a:br>
              <a:rPr lang="en-US" sz="4000" dirty="0">
                <a:solidFill>
                  <a:schemeClr val="tx1">
                    <a:lumMod val="65000"/>
                    <a:lumOff val="35000"/>
                  </a:schemeClr>
                </a:solidFill>
              </a:rPr>
            </a:br>
            <a:r>
              <a:rPr lang="en-US" sz="4000" dirty="0">
                <a:solidFill>
                  <a:schemeClr val="tx1">
                    <a:lumMod val="65000"/>
                    <a:lumOff val="35000"/>
                  </a:schemeClr>
                </a:solidFill>
              </a:rPr>
              <a:t>Nurturing The New Mother</a:t>
            </a:r>
            <a:endParaRPr lang="en-US" sz="4000" dirty="0"/>
          </a:p>
        </p:txBody>
      </p:sp>
      <p:sp>
        <p:nvSpPr>
          <p:cNvPr id="3" name="Content Placeholder 2">
            <a:extLst>
              <a:ext uri="{FF2B5EF4-FFF2-40B4-BE49-F238E27FC236}">
                <a16:creationId xmlns:a16="http://schemas.microsoft.com/office/drawing/2014/main" id="{6437D695-649A-463C-B505-E777D41A5CB2}"/>
              </a:ext>
            </a:extLst>
          </p:cNvPr>
          <p:cNvSpPr>
            <a:spLocks noGrp="1"/>
          </p:cNvSpPr>
          <p:nvPr>
            <p:ph idx="1"/>
          </p:nvPr>
        </p:nvSpPr>
        <p:spPr>
          <a:xfrm>
            <a:off x="1066800" y="1371600"/>
            <a:ext cx="7620000" cy="4816475"/>
          </a:xfrm>
        </p:spPr>
        <p:txBody>
          <a:bodyPr/>
          <a:lstStyle/>
          <a:p>
            <a:pPr>
              <a:buFont typeface="Wingdings" panose="05000000000000000000" pitchFamily="2" charset="2"/>
              <a:buChar char="§"/>
              <a:defRPr/>
            </a:pPr>
            <a:endParaRPr lang="en-US" sz="2000" dirty="0">
              <a:solidFill>
                <a:schemeClr val="tx1">
                  <a:lumMod val="65000"/>
                  <a:lumOff val="35000"/>
                </a:schemeClr>
              </a:solidFill>
            </a:endParaRPr>
          </a:p>
          <a:p>
            <a:pPr>
              <a:buFont typeface="Wingdings" panose="05000000000000000000" pitchFamily="2" charset="2"/>
              <a:buChar char="§"/>
              <a:defRPr/>
            </a:pPr>
            <a:r>
              <a:rPr lang="en-US" sz="2000" dirty="0">
                <a:solidFill>
                  <a:schemeClr val="tx1">
                    <a:lumMod val="65000"/>
                    <a:lumOff val="35000"/>
                  </a:schemeClr>
                </a:solidFill>
              </a:rPr>
              <a:t>Importance of taking care of yourself to survive motherhood and prevent postpartum depression</a:t>
            </a:r>
          </a:p>
          <a:p>
            <a:pPr lvl="1">
              <a:buFont typeface="Wingdings" panose="05000000000000000000" pitchFamily="2" charset="2"/>
              <a:buChar char="ü"/>
              <a:defRPr/>
            </a:pPr>
            <a:r>
              <a:rPr lang="en-US" sz="2000" dirty="0">
                <a:solidFill>
                  <a:schemeClr val="tx1">
                    <a:lumMod val="65000"/>
                    <a:lumOff val="35000"/>
                  </a:schemeClr>
                </a:solidFill>
              </a:rPr>
              <a:t>Share handout on Mother the new Mother</a:t>
            </a:r>
          </a:p>
          <a:p>
            <a:pPr lvl="1">
              <a:buFont typeface="Wingdings" panose="05000000000000000000" pitchFamily="2" charset="2"/>
              <a:buChar char="ü"/>
              <a:defRPr/>
            </a:pPr>
            <a:r>
              <a:rPr lang="en-US" sz="2000" dirty="0">
                <a:solidFill>
                  <a:schemeClr val="tx1">
                    <a:lumMod val="65000"/>
                    <a:lumOff val="35000"/>
                  </a:schemeClr>
                </a:solidFill>
              </a:rPr>
              <a:t>Use analogy of pitcher </a:t>
            </a:r>
          </a:p>
          <a:p>
            <a:pPr>
              <a:buFont typeface="Wingdings" panose="05000000000000000000" pitchFamily="2" charset="2"/>
              <a:buChar char="§"/>
              <a:defRPr/>
            </a:pPr>
            <a:endParaRPr lang="en-US" sz="2000" dirty="0">
              <a:solidFill>
                <a:schemeClr val="tx1">
                  <a:lumMod val="65000"/>
                  <a:lumOff val="35000"/>
                </a:schemeClr>
              </a:solidFill>
            </a:endParaRPr>
          </a:p>
          <a:p>
            <a:pPr>
              <a:buFont typeface="Wingdings" panose="05000000000000000000" pitchFamily="2" charset="2"/>
              <a:buChar char="§"/>
              <a:defRPr/>
            </a:pPr>
            <a:r>
              <a:rPr lang="en-US" sz="2000" dirty="0">
                <a:solidFill>
                  <a:schemeClr val="tx1">
                    <a:lumMod val="65000"/>
                    <a:lumOff val="35000"/>
                  </a:schemeClr>
                </a:solidFill>
              </a:rPr>
              <a:t>Importance of pleasant activities</a:t>
            </a:r>
          </a:p>
          <a:p>
            <a:pPr lvl="1">
              <a:buFont typeface="Wingdings" panose="05000000000000000000" pitchFamily="2" charset="2"/>
              <a:buChar char="ü"/>
              <a:defRPr/>
            </a:pPr>
            <a:r>
              <a:rPr lang="en-US" sz="2000" dirty="0">
                <a:solidFill>
                  <a:schemeClr val="tx1">
                    <a:lumMod val="65000"/>
                    <a:lumOff val="35000"/>
                  </a:schemeClr>
                </a:solidFill>
              </a:rPr>
              <a:t>Buffer against depression (lifts mood), energizes, etc.</a:t>
            </a:r>
          </a:p>
          <a:p>
            <a:pPr lvl="1">
              <a:buFont typeface="Wingdings" panose="05000000000000000000" pitchFamily="2" charset="2"/>
              <a:buChar char="ü"/>
              <a:defRPr/>
            </a:pPr>
            <a:r>
              <a:rPr lang="en-US" sz="2000" dirty="0">
                <a:solidFill>
                  <a:schemeClr val="tx1">
                    <a:lumMod val="65000"/>
                    <a:lumOff val="35000"/>
                  </a:schemeClr>
                </a:solidFill>
              </a:rPr>
              <a:t>The more enjoyable things you do, the better you are likely to feel</a:t>
            </a:r>
          </a:p>
          <a:p>
            <a:pPr lvl="1">
              <a:buFont typeface="Wingdings" panose="05000000000000000000" pitchFamily="2" charset="2"/>
              <a:buChar char="ü"/>
              <a:defRPr/>
            </a:pPr>
            <a:r>
              <a:rPr lang="en-US" sz="2000" dirty="0">
                <a:solidFill>
                  <a:schemeClr val="tx1">
                    <a:lumMod val="65000"/>
                    <a:lumOff val="35000"/>
                  </a:schemeClr>
                </a:solidFill>
              </a:rPr>
              <a:t>Ask group for examples of pleasant activities once baby is here</a:t>
            </a:r>
          </a:p>
          <a:p>
            <a:pPr lvl="1">
              <a:buFont typeface="Wingdings" panose="05000000000000000000" pitchFamily="2" charset="2"/>
              <a:buChar char="ü"/>
              <a:defRPr/>
            </a:pPr>
            <a:r>
              <a:rPr lang="en-US" sz="2000" dirty="0">
                <a:solidFill>
                  <a:schemeClr val="tx1">
                    <a:lumMod val="65000"/>
                    <a:lumOff val="35000"/>
                  </a:schemeClr>
                </a:solidFill>
              </a:rPr>
              <a:t>Refer to handout on pleasant activities </a:t>
            </a:r>
          </a:p>
          <a:p>
            <a:pPr lvl="1">
              <a:buFont typeface="Wingdings" panose="05000000000000000000" pitchFamily="2" charset="2"/>
              <a:buChar char="ü"/>
              <a:defRPr/>
            </a:pPr>
            <a:endParaRPr lang="en-US" sz="2000" dirty="0">
              <a:solidFill>
                <a:schemeClr val="tx1">
                  <a:lumMod val="65000"/>
                  <a:lumOff val="35000"/>
                </a:schemeClr>
              </a:solidFill>
            </a:endParaRPr>
          </a:p>
          <a:p>
            <a:pPr>
              <a:defRPr/>
            </a:pPr>
            <a:endParaRPr lang="en-US" dirty="0"/>
          </a:p>
        </p:txBody>
      </p:sp>
      <p:sp>
        <p:nvSpPr>
          <p:cNvPr id="82950" name="Slide Number Placeholder 4">
            <a:extLst>
              <a:ext uri="{FF2B5EF4-FFF2-40B4-BE49-F238E27FC236}">
                <a16:creationId xmlns:a16="http://schemas.microsoft.com/office/drawing/2014/main" id="{4535B1B9-0570-4B5E-BC59-94D940EF61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3D9EA54-3583-4E84-83B5-AC4CCEDB3A5A}"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C65D9-5E68-4F42-AE44-0BBD46471950}"/>
              </a:ext>
            </a:extLst>
          </p:cNvPr>
          <p:cNvSpPr>
            <a:spLocks noGrp="1"/>
          </p:cNvSpPr>
          <p:nvPr>
            <p:ph type="title"/>
          </p:nvPr>
        </p:nvSpPr>
        <p:spPr>
          <a:xfrm>
            <a:off x="457200" y="0"/>
            <a:ext cx="8229600" cy="1417638"/>
          </a:xfrm>
        </p:spPr>
        <p:txBody>
          <a:bodyPr/>
          <a:lstStyle/>
          <a:p>
            <a:pPr>
              <a:defRPr/>
            </a:pPr>
            <a:r>
              <a:rPr lang="en-US" dirty="0">
                <a:solidFill>
                  <a:schemeClr val="tx1">
                    <a:lumMod val="65000"/>
                    <a:lumOff val="35000"/>
                  </a:schemeClr>
                </a:solidFill>
              </a:rPr>
              <a:t>New Mothers Survival Kit </a:t>
            </a:r>
          </a:p>
        </p:txBody>
      </p:sp>
      <p:pic>
        <p:nvPicPr>
          <p:cNvPr id="83971" name="Picture 2">
            <a:extLst>
              <a:ext uri="{FF2B5EF4-FFF2-40B4-BE49-F238E27FC236}">
                <a16:creationId xmlns:a16="http://schemas.microsoft.com/office/drawing/2014/main" id="{CC30FB46-BB04-406A-BA08-68837945A0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976563"/>
            <a:ext cx="1296988"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2" name="Picture 3">
            <a:extLst>
              <a:ext uri="{FF2B5EF4-FFF2-40B4-BE49-F238E27FC236}">
                <a16:creationId xmlns:a16="http://schemas.microsoft.com/office/drawing/2014/main" id="{F1AB67CC-A0B2-4EC1-BDB7-6AE57B71E5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6063" y="0"/>
            <a:ext cx="1298575" cy="388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B84E32EC-FD8B-4902-9215-2AC1CE21806F}"/>
              </a:ext>
            </a:extLst>
          </p:cNvPr>
          <p:cNvSpPr txBox="1"/>
          <p:nvPr/>
        </p:nvSpPr>
        <p:spPr>
          <a:xfrm>
            <a:off x="1219200" y="1295400"/>
            <a:ext cx="6919913" cy="5324475"/>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Nurture yourself physically (e.g., adequate rest, proper food, exercise)</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Take breaks “mini vacations” (rest is rest-no chores during breaks!)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Give yourself credit, don’t forget to include the small tasks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Plan at least one event a day involving an adult (e.g., phone call to a friend)</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Plan for something fun (e.g., a TV show, bubble bath, look at old pictures)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Ask for help-you cannot do it all</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lumMod val="65000"/>
                    <a:lumOff val="35000"/>
                  </a:prstClr>
                </a:solidFill>
                <a:effectLst/>
                <a:uLnTx/>
                <a:uFillTx/>
                <a:latin typeface="Calibri" panose="020F0502020204030204" pitchFamily="34" charset="0"/>
                <a:ea typeface="+mn-ea"/>
                <a:cs typeface="Arial" charset="0"/>
              </a:rPr>
              <a:t>Postpone major changes in your life</a:t>
            </a:r>
          </a:p>
        </p:txBody>
      </p:sp>
      <p:sp>
        <p:nvSpPr>
          <p:cNvPr id="83974" name="Slide Number Placeholder 3">
            <a:extLst>
              <a:ext uri="{FF2B5EF4-FFF2-40B4-BE49-F238E27FC236}">
                <a16:creationId xmlns:a16="http://schemas.microsoft.com/office/drawing/2014/main" id="{DF1F4F5B-2E96-4E63-B2A7-FCA1AB257E3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66757B6-B1E8-4A50-A759-59E53B764BB8}"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Picture 1">
            <a:extLst>
              <a:ext uri="{FF2B5EF4-FFF2-40B4-BE49-F238E27FC236}">
                <a16:creationId xmlns:a16="http://schemas.microsoft.com/office/drawing/2014/main" id="{0B343BE4-0440-47D2-BAEA-EDD429DB8C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77825"/>
            <a:ext cx="87630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2">
            <a:extLst>
              <a:ext uri="{FF2B5EF4-FFF2-40B4-BE49-F238E27FC236}">
                <a16:creationId xmlns:a16="http://schemas.microsoft.com/office/drawing/2014/main" id="{73A0F4B7-5B2B-4A46-85A8-846C1F2EF1D2}"/>
              </a:ext>
            </a:extLst>
          </p:cNvPr>
          <p:cNvSpPr>
            <a:spLocks noGrp="1"/>
          </p:cNvSpPr>
          <p:nvPr>
            <p:ph idx="1"/>
          </p:nvPr>
        </p:nvSpPr>
        <p:spPr>
          <a:xfrm>
            <a:off x="2584450" y="304800"/>
            <a:ext cx="6400800" cy="4953000"/>
          </a:xfrm>
        </p:spPr>
        <p:txBody>
          <a:bodyPr/>
          <a:lstStyle/>
          <a:p>
            <a:pPr marL="0" indent="0" algn="ctr">
              <a:buFont typeface="Arial" panose="020B0604020202020204" pitchFamily="34" charset="0"/>
              <a:buNone/>
              <a:defRPr/>
            </a:pPr>
            <a:r>
              <a:rPr lang="en-US" altLang="es-MX" sz="4400" b="1" dirty="0">
                <a:solidFill>
                  <a:schemeClr val="tx1">
                    <a:lumMod val="65000"/>
                    <a:lumOff val="35000"/>
                  </a:schemeClr>
                </a:solidFill>
              </a:rPr>
              <a:t>Mother the New </a:t>
            </a:r>
          </a:p>
          <a:p>
            <a:pPr marL="0" indent="0" algn="ctr">
              <a:buFont typeface="Arial" panose="020B0604020202020204" pitchFamily="34" charset="0"/>
              <a:buNone/>
              <a:defRPr/>
            </a:pPr>
            <a:endParaRPr lang="en-US" altLang="es-MX" sz="4400" b="1" dirty="0">
              <a:solidFill>
                <a:schemeClr val="tx1">
                  <a:lumMod val="65000"/>
                  <a:lumOff val="35000"/>
                </a:schemeClr>
              </a:solidFill>
            </a:endParaRPr>
          </a:p>
          <a:p>
            <a:pPr marL="0" indent="0" algn="ctr">
              <a:buFont typeface="Arial" panose="020B0604020202020204" pitchFamily="34" charset="0"/>
              <a:buNone/>
              <a:defRPr/>
            </a:pPr>
            <a:r>
              <a:rPr lang="en-US" altLang="es-MX" sz="4400" b="1" dirty="0">
                <a:solidFill>
                  <a:schemeClr val="tx1">
                    <a:lumMod val="65000"/>
                    <a:lumOff val="35000"/>
                  </a:schemeClr>
                </a:solidFill>
              </a:rPr>
              <a:t>Mother </a:t>
            </a:r>
          </a:p>
          <a:p>
            <a:pPr marL="0" indent="0" algn="ctr">
              <a:buFont typeface="Arial" panose="020B0604020202020204" pitchFamily="34" charset="0"/>
              <a:buNone/>
              <a:defRPr/>
            </a:pPr>
            <a:endParaRPr lang="en-US" altLang="es-MX" sz="4400" dirty="0">
              <a:solidFill>
                <a:schemeClr val="tx1">
                  <a:lumMod val="65000"/>
                  <a:lumOff val="35000"/>
                </a:schemeClr>
              </a:solidFill>
            </a:endParaRPr>
          </a:p>
          <a:p>
            <a:pPr marL="0" indent="0" algn="ctr">
              <a:buFont typeface="Arial" panose="020B0604020202020204" pitchFamily="34" charset="0"/>
              <a:buNone/>
              <a:defRPr/>
            </a:pPr>
            <a:r>
              <a:rPr lang="en-US" altLang="es-MX" sz="4400" b="1" dirty="0">
                <a:solidFill>
                  <a:schemeClr val="tx1">
                    <a:lumMod val="65000"/>
                    <a:lumOff val="35000"/>
                  </a:schemeClr>
                </a:solidFill>
              </a:rPr>
              <a:t>be Your </a:t>
            </a:r>
            <a:r>
              <a:rPr lang="en-US" altLang="es-MX" sz="4400" b="1" i="1" dirty="0">
                <a:solidFill>
                  <a:schemeClr val="tx1">
                    <a:lumMod val="65000"/>
                    <a:lumOff val="35000"/>
                  </a:schemeClr>
                </a:solidFill>
              </a:rPr>
              <a:t>Own Best Friend</a:t>
            </a:r>
            <a:endParaRPr lang="es-MX" altLang="es-MX" sz="4400" b="1" i="1" dirty="0">
              <a:solidFill>
                <a:schemeClr val="tx1">
                  <a:lumMod val="65000"/>
                  <a:lumOff val="35000"/>
                </a:schemeClr>
              </a:solidFill>
            </a:endParaRPr>
          </a:p>
        </p:txBody>
      </p:sp>
      <p:sp>
        <p:nvSpPr>
          <p:cNvPr id="84996" name="Slide Number Placeholder 3">
            <a:extLst>
              <a:ext uri="{FF2B5EF4-FFF2-40B4-BE49-F238E27FC236}">
                <a16:creationId xmlns:a16="http://schemas.microsoft.com/office/drawing/2014/main" id="{C783BC1A-B22F-4907-9E3F-F40BFB71DA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6482D85-C11B-4AD2-A348-87931F05DAA2}" type="slidenum">
              <a:rPr kumimoji="0" lang="en-US" altLang="en-US" sz="1200" b="0" i="0" u="none" strike="noStrike" kern="1200" cap="none" spc="0" normalizeH="0" baseline="0" noProof="0" smtClean="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978</Words>
  <Application>Microsoft Office PowerPoint</Application>
  <PresentationFormat>On-screen Show (4:3)</PresentationFormat>
  <Paragraphs>169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Symbol</vt:lpstr>
      <vt:lpstr>Wingdings</vt:lpstr>
      <vt:lpstr>Office Theme</vt:lpstr>
      <vt:lpstr> Session B: Being a Mother</vt:lpstr>
      <vt:lpstr>Session B</vt:lpstr>
      <vt:lpstr>Session B</vt:lpstr>
      <vt:lpstr>Session B Role Transitions</vt:lpstr>
      <vt:lpstr>Session B Role Transitions</vt:lpstr>
      <vt:lpstr>Changing Roles</vt:lpstr>
      <vt:lpstr>Session B Nurturing The New Mother</vt:lpstr>
      <vt:lpstr>New Mothers Survival Kit </vt:lpstr>
      <vt:lpstr>PowerPoint Presentation</vt:lpstr>
      <vt:lpstr>PowerPoint Presentation</vt:lpstr>
      <vt:lpstr>Session B Developing Supports</vt:lpstr>
      <vt:lpstr>Session B Developing Supports</vt:lpstr>
      <vt:lpstr>My Close People</vt:lpstr>
      <vt:lpstr>Session B Homework</vt:lpstr>
      <vt:lpstr>Potential Difficulties Session B</vt:lpstr>
      <vt:lpstr>Potential Difficulties</vt:lpstr>
      <vt:lpstr>Potential Difficulties  Interpersonal Isolation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Carey, Miranda N</dc:creator>
  <cp:lastModifiedBy>Carey, Miranda N</cp:lastModifiedBy>
  <cp:revision>4</cp:revision>
  <dcterms:created xsi:type="dcterms:W3CDTF">2021-07-26T17:57:13Z</dcterms:created>
  <dcterms:modified xsi:type="dcterms:W3CDTF">2021-07-26T19:10:01Z</dcterms:modified>
</cp:coreProperties>
</file>