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668" r:id="rId3"/>
    <p:sldId id="648" r:id="rId4"/>
    <p:sldId id="308" r:id="rId5"/>
    <p:sldId id="669" r:id="rId6"/>
    <p:sldId id="259" r:id="rId7"/>
    <p:sldId id="258" r:id="rId8"/>
    <p:sldId id="684" r:id="rId9"/>
    <p:sldId id="683" r:id="rId10"/>
    <p:sldId id="3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DA2"/>
    <a:srgbClr val="C84473"/>
    <a:srgbClr val="B53563"/>
    <a:srgbClr val="D2648B"/>
    <a:srgbClr val="A5BFE5"/>
    <a:srgbClr val="AD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27503-493D-42A0-9625-C9B68F8ED2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119378-2B60-4D77-A05A-6329F42AF341}">
      <dgm:prSet/>
      <dgm:spPr/>
      <dgm:t>
        <a:bodyPr/>
        <a:lstStyle/>
        <a:p>
          <a:r>
            <a:rPr lang="en-US" dirty="0"/>
            <a:t>Delayed love for baby is not uncommon</a:t>
          </a:r>
        </a:p>
      </dgm:t>
    </dgm:pt>
    <dgm:pt modelId="{ACC0352E-3C1A-4F61-B1E5-13572303F3D3}" type="parTrans" cxnId="{8470F133-8AAB-4FF2-B9A2-7B8D21B278B6}">
      <dgm:prSet/>
      <dgm:spPr/>
      <dgm:t>
        <a:bodyPr/>
        <a:lstStyle/>
        <a:p>
          <a:endParaRPr lang="en-US"/>
        </a:p>
      </dgm:t>
    </dgm:pt>
    <dgm:pt modelId="{70DC6424-B2E2-4AD7-9F5B-C6D169D54A24}" type="sibTrans" cxnId="{8470F133-8AAB-4FF2-B9A2-7B8D21B278B6}">
      <dgm:prSet/>
      <dgm:spPr/>
      <dgm:t>
        <a:bodyPr/>
        <a:lstStyle/>
        <a:p>
          <a:endParaRPr lang="en-US"/>
        </a:p>
      </dgm:t>
    </dgm:pt>
    <dgm:pt modelId="{5144F45F-823E-4992-9637-8080DE1CAEC9}">
      <dgm:prSet/>
      <dgm:spPr/>
      <dgm:t>
        <a:bodyPr/>
        <a:lstStyle/>
        <a:p>
          <a:r>
            <a:rPr lang="en-US" b="0" i="0" dirty="0"/>
            <a:t>Factors such as exhaustion, depression can lead to feeling “shut down.”</a:t>
          </a:r>
          <a:endParaRPr lang="en-US" dirty="0"/>
        </a:p>
      </dgm:t>
    </dgm:pt>
    <dgm:pt modelId="{891CD620-DCF9-460C-B7F1-CAF374220911}" type="parTrans" cxnId="{51AF401C-5256-4471-A200-D472A72A5EA3}">
      <dgm:prSet/>
      <dgm:spPr/>
      <dgm:t>
        <a:bodyPr/>
        <a:lstStyle/>
        <a:p>
          <a:endParaRPr lang="en-US"/>
        </a:p>
      </dgm:t>
    </dgm:pt>
    <dgm:pt modelId="{05F5C120-D324-4C10-BE61-58A2765EDA89}" type="sibTrans" cxnId="{51AF401C-5256-4471-A200-D472A72A5EA3}">
      <dgm:prSet/>
      <dgm:spPr/>
      <dgm:t>
        <a:bodyPr/>
        <a:lstStyle/>
        <a:p>
          <a:endParaRPr lang="en-US"/>
        </a:p>
      </dgm:t>
    </dgm:pt>
    <dgm:pt modelId="{48A5A331-416A-46F7-BC0C-D544DE6FFE88}">
      <dgm:prSet/>
      <dgm:spPr/>
      <dgm:t>
        <a:bodyPr/>
        <a:lstStyle/>
        <a:p>
          <a:r>
            <a:rPr lang="en-US" dirty="0"/>
            <a:t>A difficult or colicky baby can make it hard </a:t>
          </a:r>
        </a:p>
        <a:p>
          <a:r>
            <a:rPr lang="en-US" dirty="0"/>
            <a:t>to have quiet/quality time with baby</a:t>
          </a:r>
        </a:p>
      </dgm:t>
    </dgm:pt>
    <dgm:pt modelId="{0FFB585E-5A4B-451C-B259-8DA2F0A0EB18}" type="parTrans" cxnId="{01D0B8E9-7BF5-4FEB-9792-A9E861B0D0DB}">
      <dgm:prSet/>
      <dgm:spPr/>
      <dgm:t>
        <a:bodyPr/>
        <a:lstStyle/>
        <a:p>
          <a:endParaRPr lang="en-US"/>
        </a:p>
      </dgm:t>
    </dgm:pt>
    <dgm:pt modelId="{8B1DCE73-D192-4BA3-A775-3DD01C3331CD}" type="sibTrans" cxnId="{01D0B8E9-7BF5-4FEB-9792-A9E861B0D0DB}">
      <dgm:prSet/>
      <dgm:spPr/>
      <dgm:t>
        <a:bodyPr/>
        <a:lstStyle/>
        <a:p>
          <a:endParaRPr lang="en-US"/>
        </a:p>
      </dgm:t>
    </dgm:pt>
    <dgm:pt modelId="{56C99853-1698-4DFF-A3D9-6D827B19A4E8}" type="pres">
      <dgm:prSet presAssocID="{3F627503-493D-42A0-9625-C9B68F8ED251}" presName="linear" presStyleCnt="0">
        <dgm:presLayoutVars>
          <dgm:animLvl val="lvl"/>
          <dgm:resizeHandles val="exact"/>
        </dgm:presLayoutVars>
      </dgm:prSet>
      <dgm:spPr/>
    </dgm:pt>
    <dgm:pt modelId="{DDC0B964-3A55-497C-87AE-D7C27C9535D9}" type="pres">
      <dgm:prSet presAssocID="{82119378-2B60-4D77-A05A-6329F42AF3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7C3B19-030C-4300-978F-6CFD0FE865A5}" type="pres">
      <dgm:prSet presAssocID="{70DC6424-B2E2-4AD7-9F5B-C6D169D54A24}" presName="spacer" presStyleCnt="0"/>
      <dgm:spPr/>
    </dgm:pt>
    <dgm:pt modelId="{D8D1E7ED-4D7B-487F-8A3E-FCDF758510B1}" type="pres">
      <dgm:prSet presAssocID="{5144F45F-823E-4992-9637-8080DE1CAE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C85C7F-E766-46FD-A529-1E04B6160749}" type="pres">
      <dgm:prSet presAssocID="{05F5C120-D324-4C10-BE61-58A2765EDA89}" presName="spacer" presStyleCnt="0"/>
      <dgm:spPr/>
    </dgm:pt>
    <dgm:pt modelId="{2263F311-B87D-4BE5-8EB5-1C5BD249780B}" type="pres">
      <dgm:prSet presAssocID="{48A5A331-416A-46F7-BC0C-D544DE6FFE88}" presName="parentText" presStyleLbl="node1" presStyleIdx="2" presStyleCnt="3" custLinFactNeighborX="-94" custLinFactNeighborY="19599">
        <dgm:presLayoutVars>
          <dgm:chMax val="0"/>
          <dgm:bulletEnabled val="1"/>
        </dgm:presLayoutVars>
      </dgm:prSet>
      <dgm:spPr/>
    </dgm:pt>
  </dgm:ptLst>
  <dgm:cxnLst>
    <dgm:cxn modelId="{51AF401C-5256-4471-A200-D472A72A5EA3}" srcId="{3F627503-493D-42A0-9625-C9B68F8ED251}" destId="{5144F45F-823E-4992-9637-8080DE1CAEC9}" srcOrd="1" destOrd="0" parTransId="{891CD620-DCF9-460C-B7F1-CAF374220911}" sibTransId="{05F5C120-D324-4C10-BE61-58A2765EDA89}"/>
    <dgm:cxn modelId="{8470F133-8AAB-4FF2-B9A2-7B8D21B278B6}" srcId="{3F627503-493D-42A0-9625-C9B68F8ED251}" destId="{82119378-2B60-4D77-A05A-6329F42AF341}" srcOrd="0" destOrd="0" parTransId="{ACC0352E-3C1A-4F61-B1E5-13572303F3D3}" sibTransId="{70DC6424-B2E2-4AD7-9F5B-C6D169D54A24}"/>
    <dgm:cxn modelId="{B8DF0B7C-119E-455A-8C3F-78C209A5CA02}" type="presOf" srcId="{82119378-2B60-4D77-A05A-6329F42AF341}" destId="{DDC0B964-3A55-497C-87AE-D7C27C9535D9}" srcOrd="0" destOrd="0" presId="urn:microsoft.com/office/officeart/2005/8/layout/vList2"/>
    <dgm:cxn modelId="{3F82B981-C155-4543-9E9D-F9A8299F29EC}" type="presOf" srcId="{3F627503-493D-42A0-9625-C9B68F8ED251}" destId="{56C99853-1698-4DFF-A3D9-6D827B19A4E8}" srcOrd="0" destOrd="0" presId="urn:microsoft.com/office/officeart/2005/8/layout/vList2"/>
    <dgm:cxn modelId="{5B738A89-7A8B-4156-A3B0-898C34B61C23}" type="presOf" srcId="{48A5A331-416A-46F7-BC0C-D544DE6FFE88}" destId="{2263F311-B87D-4BE5-8EB5-1C5BD249780B}" srcOrd="0" destOrd="0" presId="urn:microsoft.com/office/officeart/2005/8/layout/vList2"/>
    <dgm:cxn modelId="{9B72F28B-E36A-4CC9-ABC2-B94A2925123B}" type="presOf" srcId="{5144F45F-823E-4992-9637-8080DE1CAEC9}" destId="{D8D1E7ED-4D7B-487F-8A3E-FCDF758510B1}" srcOrd="0" destOrd="0" presId="urn:microsoft.com/office/officeart/2005/8/layout/vList2"/>
    <dgm:cxn modelId="{01D0B8E9-7BF5-4FEB-9792-A9E861B0D0DB}" srcId="{3F627503-493D-42A0-9625-C9B68F8ED251}" destId="{48A5A331-416A-46F7-BC0C-D544DE6FFE88}" srcOrd="2" destOrd="0" parTransId="{0FFB585E-5A4B-451C-B259-8DA2F0A0EB18}" sibTransId="{8B1DCE73-D192-4BA3-A775-3DD01C3331CD}"/>
    <dgm:cxn modelId="{BF57F702-B893-49C2-82FD-36F66F5487E0}" type="presParOf" srcId="{56C99853-1698-4DFF-A3D9-6D827B19A4E8}" destId="{DDC0B964-3A55-497C-87AE-D7C27C9535D9}" srcOrd="0" destOrd="0" presId="urn:microsoft.com/office/officeart/2005/8/layout/vList2"/>
    <dgm:cxn modelId="{776151F9-F4C6-412E-A65A-FEEEBBF27631}" type="presParOf" srcId="{56C99853-1698-4DFF-A3D9-6D827B19A4E8}" destId="{A97C3B19-030C-4300-978F-6CFD0FE865A5}" srcOrd="1" destOrd="0" presId="urn:microsoft.com/office/officeart/2005/8/layout/vList2"/>
    <dgm:cxn modelId="{9B75C82C-CE3B-44AB-BD94-1733E1F80F87}" type="presParOf" srcId="{56C99853-1698-4DFF-A3D9-6D827B19A4E8}" destId="{D8D1E7ED-4D7B-487F-8A3E-FCDF758510B1}" srcOrd="2" destOrd="0" presId="urn:microsoft.com/office/officeart/2005/8/layout/vList2"/>
    <dgm:cxn modelId="{146A5E63-D49D-4755-8AE6-A35AA25F519C}" type="presParOf" srcId="{56C99853-1698-4DFF-A3D9-6D827B19A4E8}" destId="{10C85C7F-E766-46FD-A529-1E04B6160749}" srcOrd="3" destOrd="0" presId="urn:microsoft.com/office/officeart/2005/8/layout/vList2"/>
    <dgm:cxn modelId="{D37CF5E2-0D86-433B-AEAD-16604F48E851}" type="presParOf" srcId="{56C99853-1698-4DFF-A3D9-6D827B19A4E8}" destId="{2263F311-B87D-4BE5-8EB5-1C5BD24978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45768-849F-4120-9A0A-56128965713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57B77A-7C18-4BD7-A3D7-4CC71DD35909}">
      <dgm:prSet/>
      <dgm:spPr/>
      <dgm:t>
        <a:bodyPr/>
        <a:lstStyle/>
        <a:p>
          <a:r>
            <a:rPr lang="en-US" b="0" i="0" dirty="0"/>
            <a:t>Celebrate yourself</a:t>
          </a:r>
          <a:endParaRPr lang="en-US" dirty="0"/>
        </a:p>
      </dgm:t>
    </dgm:pt>
    <dgm:pt modelId="{5670EF1D-B2C3-4F39-9150-37396D3F6B37}" type="parTrans" cxnId="{EF070243-51BF-4833-8FF8-34F63ED347F4}">
      <dgm:prSet/>
      <dgm:spPr/>
      <dgm:t>
        <a:bodyPr/>
        <a:lstStyle/>
        <a:p>
          <a:endParaRPr lang="en-US"/>
        </a:p>
      </dgm:t>
    </dgm:pt>
    <dgm:pt modelId="{7BBA9899-70B6-48A9-A912-5C8C21791B4E}" type="sibTrans" cxnId="{EF070243-51BF-4833-8FF8-34F63ED347F4}">
      <dgm:prSet/>
      <dgm:spPr/>
      <dgm:t>
        <a:bodyPr/>
        <a:lstStyle/>
        <a:p>
          <a:endParaRPr lang="en-US"/>
        </a:p>
      </dgm:t>
    </dgm:pt>
    <dgm:pt modelId="{0F62CD50-78A1-4B89-9474-40078CFF1ADE}">
      <dgm:prSet/>
      <dgm:spPr/>
      <dgm:t>
        <a:bodyPr/>
        <a:lstStyle/>
        <a:p>
          <a:r>
            <a:rPr lang="en-US" b="0" i="0" dirty="0"/>
            <a:t>Reward and celebrate your efforts and successes</a:t>
          </a:r>
          <a:endParaRPr lang="en-US" dirty="0"/>
        </a:p>
      </dgm:t>
    </dgm:pt>
    <dgm:pt modelId="{6B6ADD94-4F5A-4766-8B69-F90710A595F4}" type="parTrans" cxnId="{D38701B3-EEF2-43F1-AF12-C4BFBB52A3D0}">
      <dgm:prSet/>
      <dgm:spPr/>
      <dgm:t>
        <a:bodyPr/>
        <a:lstStyle/>
        <a:p>
          <a:endParaRPr lang="en-US"/>
        </a:p>
      </dgm:t>
    </dgm:pt>
    <dgm:pt modelId="{E7C5C983-F5DD-4CE5-B709-D4F60A279DFD}" type="sibTrans" cxnId="{D38701B3-EEF2-43F1-AF12-C4BFBB52A3D0}">
      <dgm:prSet/>
      <dgm:spPr/>
      <dgm:t>
        <a:bodyPr/>
        <a:lstStyle/>
        <a:p>
          <a:endParaRPr lang="en-US"/>
        </a:p>
      </dgm:t>
    </dgm:pt>
    <dgm:pt modelId="{35496481-3143-44A3-9EE3-286337AFE402}">
      <dgm:prSet/>
      <dgm:spPr/>
      <dgm:t>
        <a:bodyPr/>
        <a:lstStyle/>
        <a:p>
          <a:r>
            <a:rPr lang="en-US" b="0" i="0" dirty="0"/>
            <a:t>Give yourself credit, even for the small things that you do as a partner, sibling, friend, and parent.</a:t>
          </a:r>
          <a:endParaRPr lang="en-US" dirty="0"/>
        </a:p>
      </dgm:t>
    </dgm:pt>
    <dgm:pt modelId="{438D2E1B-827A-4BC5-B8DB-6C53B5B9F298}" type="parTrans" cxnId="{DCEDFEF4-CB84-4393-B2E4-E44832872A71}">
      <dgm:prSet/>
      <dgm:spPr/>
      <dgm:t>
        <a:bodyPr/>
        <a:lstStyle/>
        <a:p>
          <a:endParaRPr lang="en-US"/>
        </a:p>
      </dgm:t>
    </dgm:pt>
    <dgm:pt modelId="{538039DC-54D1-4D08-B95E-2D108DF9968D}" type="sibTrans" cxnId="{DCEDFEF4-CB84-4393-B2E4-E44832872A71}">
      <dgm:prSet/>
      <dgm:spPr/>
      <dgm:t>
        <a:bodyPr/>
        <a:lstStyle/>
        <a:p>
          <a:endParaRPr lang="en-US"/>
        </a:p>
      </dgm:t>
    </dgm:pt>
    <dgm:pt modelId="{6B27842A-6CFA-4B8C-9DC0-F7E4AB16D04D}" type="pres">
      <dgm:prSet presAssocID="{AC245768-849F-4120-9A0A-56128965713C}" presName="linear" presStyleCnt="0">
        <dgm:presLayoutVars>
          <dgm:dir/>
          <dgm:animLvl val="lvl"/>
          <dgm:resizeHandles val="exact"/>
        </dgm:presLayoutVars>
      </dgm:prSet>
      <dgm:spPr/>
    </dgm:pt>
    <dgm:pt modelId="{E3C36192-0450-4BF0-89AD-200E6E6FE72F}" type="pres">
      <dgm:prSet presAssocID="{6F57B77A-7C18-4BD7-A3D7-4CC71DD35909}" presName="parentLin" presStyleCnt="0"/>
      <dgm:spPr/>
    </dgm:pt>
    <dgm:pt modelId="{F6815B3D-58BD-4712-B6DC-AEB7C6350293}" type="pres">
      <dgm:prSet presAssocID="{6F57B77A-7C18-4BD7-A3D7-4CC71DD35909}" presName="parentLeftMargin" presStyleLbl="node1" presStyleIdx="0" presStyleCnt="1"/>
      <dgm:spPr/>
    </dgm:pt>
    <dgm:pt modelId="{948F8900-8AFE-4E06-AB45-C34D19703D2B}" type="pres">
      <dgm:prSet presAssocID="{6F57B77A-7C18-4BD7-A3D7-4CC71DD359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8170F4-EEE9-49D2-97AF-38C4AC13F562}" type="pres">
      <dgm:prSet presAssocID="{6F57B77A-7C18-4BD7-A3D7-4CC71DD35909}" presName="negativeSpace" presStyleCnt="0"/>
      <dgm:spPr/>
    </dgm:pt>
    <dgm:pt modelId="{537A761E-D075-48B2-AB41-59E3C574208C}" type="pres">
      <dgm:prSet presAssocID="{6F57B77A-7C18-4BD7-A3D7-4CC71DD3590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E4B8A15-FDD0-44FA-921D-ADEA5B552B6F}" type="presOf" srcId="{AC245768-849F-4120-9A0A-56128965713C}" destId="{6B27842A-6CFA-4B8C-9DC0-F7E4AB16D04D}" srcOrd="0" destOrd="0" presId="urn:microsoft.com/office/officeart/2005/8/layout/list1"/>
    <dgm:cxn modelId="{EF070243-51BF-4833-8FF8-34F63ED347F4}" srcId="{AC245768-849F-4120-9A0A-56128965713C}" destId="{6F57B77A-7C18-4BD7-A3D7-4CC71DD35909}" srcOrd="0" destOrd="0" parTransId="{5670EF1D-B2C3-4F39-9150-37396D3F6B37}" sibTransId="{7BBA9899-70B6-48A9-A912-5C8C21791B4E}"/>
    <dgm:cxn modelId="{A9A4486C-6D19-4CBF-AA6F-60EBB7ABA9A9}" type="presOf" srcId="{0F62CD50-78A1-4B89-9474-40078CFF1ADE}" destId="{537A761E-D075-48B2-AB41-59E3C574208C}" srcOrd="0" destOrd="0" presId="urn:microsoft.com/office/officeart/2005/8/layout/list1"/>
    <dgm:cxn modelId="{8CDD7282-0EAC-406C-86A1-9A684F5AE570}" type="presOf" srcId="{35496481-3143-44A3-9EE3-286337AFE402}" destId="{537A761E-D075-48B2-AB41-59E3C574208C}" srcOrd="0" destOrd="1" presId="urn:microsoft.com/office/officeart/2005/8/layout/list1"/>
    <dgm:cxn modelId="{CEC7708C-F44E-450A-B554-5D3425DE6477}" type="presOf" srcId="{6F57B77A-7C18-4BD7-A3D7-4CC71DD35909}" destId="{F6815B3D-58BD-4712-B6DC-AEB7C6350293}" srcOrd="0" destOrd="0" presId="urn:microsoft.com/office/officeart/2005/8/layout/list1"/>
    <dgm:cxn modelId="{1530FB91-DBB0-498E-BF05-1FC7AD316803}" type="presOf" srcId="{6F57B77A-7C18-4BD7-A3D7-4CC71DD35909}" destId="{948F8900-8AFE-4E06-AB45-C34D19703D2B}" srcOrd="1" destOrd="0" presId="urn:microsoft.com/office/officeart/2005/8/layout/list1"/>
    <dgm:cxn modelId="{D38701B3-EEF2-43F1-AF12-C4BFBB52A3D0}" srcId="{6F57B77A-7C18-4BD7-A3D7-4CC71DD35909}" destId="{0F62CD50-78A1-4B89-9474-40078CFF1ADE}" srcOrd="0" destOrd="0" parTransId="{6B6ADD94-4F5A-4766-8B69-F90710A595F4}" sibTransId="{E7C5C983-F5DD-4CE5-B709-D4F60A279DFD}"/>
    <dgm:cxn modelId="{DCEDFEF4-CB84-4393-B2E4-E44832872A71}" srcId="{6F57B77A-7C18-4BD7-A3D7-4CC71DD35909}" destId="{35496481-3143-44A3-9EE3-286337AFE402}" srcOrd="1" destOrd="0" parTransId="{438D2E1B-827A-4BC5-B8DB-6C53B5B9F298}" sibTransId="{538039DC-54D1-4D08-B95E-2D108DF9968D}"/>
    <dgm:cxn modelId="{EE372123-4A30-48B3-86B1-1B41629C9B0F}" type="presParOf" srcId="{6B27842A-6CFA-4B8C-9DC0-F7E4AB16D04D}" destId="{E3C36192-0450-4BF0-89AD-200E6E6FE72F}" srcOrd="0" destOrd="0" presId="urn:microsoft.com/office/officeart/2005/8/layout/list1"/>
    <dgm:cxn modelId="{10AE7948-5E83-4903-84E1-5056AC8A1A51}" type="presParOf" srcId="{E3C36192-0450-4BF0-89AD-200E6E6FE72F}" destId="{F6815B3D-58BD-4712-B6DC-AEB7C6350293}" srcOrd="0" destOrd="0" presId="urn:microsoft.com/office/officeart/2005/8/layout/list1"/>
    <dgm:cxn modelId="{D5CB37A3-71C2-41DA-B8C8-5F7B55693338}" type="presParOf" srcId="{E3C36192-0450-4BF0-89AD-200E6E6FE72F}" destId="{948F8900-8AFE-4E06-AB45-C34D19703D2B}" srcOrd="1" destOrd="0" presId="urn:microsoft.com/office/officeart/2005/8/layout/list1"/>
    <dgm:cxn modelId="{494DB5F0-4829-4882-B49B-35838820C04D}" type="presParOf" srcId="{6B27842A-6CFA-4B8C-9DC0-F7E4AB16D04D}" destId="{508170F4-EEE9-49D2-97AF-38C4AC13F562}" srcOrd="1" destOrd="0" presId="urn:microsoft.com/office/officeart/2005/8/layout/list1"/>
    <dgm:cxn modelId="{39D905A4-49BE-453B-9669-CF7BB0A8C8A8}" type="presParOf" srcId="{6B27842A-6CFA-4B8C-9DC0-F7E4AB16D04D}" destId="{537A761E-D075-48B2-AB41-59E3C57420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0B964-3A55-497C-87AE-D7C27C9535D9}">
      <dsp:nvSpPr>
        <dsp:cNvPr id="0" name=""/>
        <dsp:cNvSpPr/>
      </dsp:nvSpPr>
      <dsp:spPr>
        <a:xfrm>
          <a:off x="0" y="203638"/>
          <a:ext cx="6175663" cy="11942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Delayed love for baby is not uncommon</a:t>
          </a:r>
        </a:p>
      </dsp:txBody>
      <dsp:txXfrm>
        <a:off x="58298" y="261936"/>
        <a:ext cx="6059067" cy="1077641"/>
      </dsp:txXfrm>
    </dsp:sp>
    <dsp:sp modelId="{D8D1E7ED-4D7B-487F-8A3E-FCDF758510B1}">
      <dsp:nvSpPr>
        <dsp:cNvPr id="0" name=""/>
        <dsp:cNvSpPr/>
      </dsp:nvSpPr>
      <dsp:spPr>
        <a:xfrm>
          <a:off x="0" y="1472755"/>
          <a:ext cx="6175663" cy="11942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Factors such as exhaustion, depression can lead to feeling “shut down.”</a:t>
          </a:r>
          <a:endParaRPr lang="en-US" sz="2600" kern="1200" dirty="0"/>
        </a:p>
      </dsp:txBody>
      <dsp:txXfrm>
        <a:off x="58298" y="1531053"/>
        <a:ext cx="6059067" cy="1077641"/>
      </dsp:txXfrm>
    </dsp:sp>
    <dsp:sp modelId="{2263F311-B87D-4BE5-8EB5-1C5BD249780B}">
      <dsp:nvSpPr>
        <dsp:cNvPr id="0" name=""/>
        <dsp:cNvSpPr/>
      </dsp:nvSpPr>
      <dsp:spPr>
        <a:xfrm>
          <a:off x="0" y="2756548"/>
          <a:ext cx="6175663" cy="11942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 difficult or colicky baby can make it hard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have quiet/quality time with baby</a:t>
          </a:r>
        </a:p>
      </dsp:txBody>
      <dsp:txXfrm>
        <a:off x="58298" y="2814846"/>
        <a:ext cx="6059067" cy="1077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761E-D075-48B2-AB41-59E3C574208C}">
      <dsp:nvSpPr>
        <dsp:cNvPr id="0" name=""/>
        <dsp:cNvSpPr/>
      </dsp:nvSpPr>
      <dsp:spPr>
        <a:xfrm>
          <a:off x="0" y="496772"/>
          <a:ext cx="4840010" cy="326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583184" rIns="37563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Reward and celebrate your efforts and successes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Give yourself credit, even for the small things that you do as a partner, sibling, friend, and parent.</a:t>
          </a:r>
          <a:endParaRPr lang="en-US" sz="2800" kern="1200" dirty="0"/>
        </a:p>
      </dsp:txBody>
      <dsp:txXfrm>
        <a:off x="0" y="496772"/>
        <a:ext cx="4840010" cy="3263400"/>
      </dsp:txXfrm>
    </dsp:sp>
    <dsp:sp modelId="{948F8900-8AFE-4E06-AB45-C34D19703D2B}">
      <dsp:nvSpPr>
        <dsp:cNvPr id="0" name=""/>
        <dsp:cNvSpPr/>
      </dsp:nvSpPr>
      <dsp:spPr>
        <a:xfrm>
          <a:off x="242000" y="83492"/>
          <a:ext cx="3388007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Celebrate yourself</a:t>
          </a:r>
          <a:endParaRPr lang="en-US" sz="2800" kern="1200" dirty="0"/>
        </a:p>
      </dsp:txBody>
      <dsp:txXfrm>
        <a:off x="282349" y="123841"/>
        <a:ext cx="330730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1E27-00DA-4365-AB06-8E89780004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6514-6717-4869-8789-6D1E9FFFF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d7e1747ff3_0_2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d7e1747ff3_0_22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42" tIns="93142" rIns="93142" bIns="93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2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5E6D-C9A8-216E-EA52-81DB64D5E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0C4E0-7A1F-273B-4157-1348017C2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0E79-0D8B-6162-191C-4DA80304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BD19-7635-C045-1DB7-442D3B34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DBAE1-E613-89D7-5945-0B481B07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3EEB-BE57-1C9F-28B0-0D2EFAAA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13520-4237-16CE-1C58-4A388EA7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5E9A8-FE9F-5C34-57C1-643E1CB7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E8B94-63CB-3F7A-40CF-A150D731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7DB76-8957-A4F1-9828-DB435919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A0B7D-35DC-8CA7-A2B5-DD733FC72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00D27-CD73-1DDE-C200-D372411C8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9E3C-DE4C-60C6-1DB4-7BAE2711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C598-568B-47EF-A404-5722D5AF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2000-659A-0203-7E51-A2A29FC4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03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89A4-3604-30E1-011D-E4436F65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141C-4358-0139-8A9E-7CAD979E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D1E2-7FC7-AE97-F7B9-0F041234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5AAF-A14E-BEBB-9410-69DE2CD2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F0298-D53F-F46C-47EB-D38C7853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2D15-BD82-F59A-ED67-16B7E5EF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1A9FD-D9F6-F3D8-88C8-52A116010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1FBB-4C82-EAA8-D78C-9781F92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52CE-86D9-4E17-D96E-36C4B10B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609A2-E36D-7AF6-C3E9-1D8D16DA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E9E2-36CA-CF03-B736-C1F8CF0D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58931-55E0-DE55-792D-F0921778A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77D95-EA6B-C39E-151E-C26766BAD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CDBF-5B0C-9EE7-112D-750FE584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9CAAF-0BB5-E1E2-27D3-59CAE1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F5757-AC30-52AE-6B8A-48FA272C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1B4B-2D3B-FADC-95F2-CA629C6B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36D5B-4DFF-789A-88B2-AAB41DA06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7A80E-9DF3-C2F3-94FB-BAA593ABE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D4A8F-EC92-2254-A462-3316F3666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3FAF0-9D84-CCC6-18F4-CE203BC89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775FC-8C8E-4F38-F19D-7CA77970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C02D6-C288-E61A-2D37-FEA3CFA6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6ADE5-17D9-4E1C-B36B-AE6D049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6EAE-DE23-5A45-6EA9-4D5478AA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5108F-B559-2076-2F45-F65B9FCE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EFE3F-8AF5-7795-0987-8DAD3ADA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5E28-6BA2-5988-A54C-ABB916C8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75B07-66D9-3B81-30F7-F263EC9B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AED4A-25BC-209A-AD46-14549CFF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F448A-C3CA-B12D-2BC3-0E66FA77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6F0A-DDD2-D572-DD0B-09538796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7517-8BE4-9403-D874-5E6092EE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1E09B-7BD4-C148-29E8-6D0A7749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0FFCE-6021-2DC3-00CD-CF63C14E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59023-0D00-9766-36C1-902A0ED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3035E-277D-A598-32D6-B64A4656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C318-ECC1-8BE9-A93D-69E0EDF0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842DE-CBFE-FD47-F247-116CD2E2A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C0805-000A-AF09-9D24-9BE38C7D5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93C03-7C95-6A72-7F2E-4E62462C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2E3D-634F-434E-9A0B-2E387D12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C68A-1CD8-923A-E9CB-595FE9B2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C532C-46B8-A7B0-3129-400385B7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F3C03-17C2-1DF8-E16E-F2234F009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6734F-08B1-FE94-8943-5DDFDA747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428A-B7CD-4492-BEA5-17C148C6CD4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6151-1836-36B0-EE06-7A15CBA02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22E4-732D-B31B-6811-6940EF75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D60A-DC3A-43B6-B60A-4E696E7D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F6CF8-A63E-13BB-BC43-E4C9B77D3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98" t="-1550"/>
          <a:stretch/>
        </p:blipFill>
        <p:spPr>
          <a:xfrm>
            <a:off x="6004193" y="242371"/>
            <a:ext cx="4258994" cy="6277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36216-6955-2F97-8790-BFBF4BB8C094}"/>
              </a:ext>
            </a:extLst>
          </p:cNvPr>
          <p:cNvSpPr txBox="1"/>
          <p:nvPr/>
        </p:nvSpPr>
        <p:spPr>
          <a:xfrm>
            <a:off x="1617188" y="1527499"/>
            <a:ext cx="4167930" cy="370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5400" b="1" kern="1400" dirty="0">
                <a:solidFill>
                  <a:srgbClr val="C23869"/>
                </a:solidFill>
                <a:latin typeface="Arial Rounded MT Bold" panose="020F0704030504030204" pitchFamily="34" charset="0"/>
              </a:rPr>
              <a:t>ROSE Postpartum Session</a:t>
            </a:r>
          </a:p>
          <a:p>
            <a:pPr algn="ctr">
              <a:spcAft>
                <a:spcPts val="600"/>
              </a:spcAft>
              <a:defRPr/>
            </a:pPr>
            <a:endParaRPr lang="en-US" sz="5400" b="1" kern="1400" dirty="0">
              <a:solidFill>
                <a:srgbClr val="C23869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90207-8865-1158-9C1C-3D2F636BC610}"/>
              </a:ext>
            </a:extLst>
          </p:cNvPr>
          <p:cNvSpPr txBox="1"/>
          <p:nvPr/>
        </p:nvSpPr>
        <p:spPr>
          <a:xfrm>
            <a:off x="11839662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901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 with balloons and fireworks">
            <a:extLst>
              <a:ext uri="{FF2B5EF4-FFF2-40B4-BE49-F238E27FC236}">
                <a16:creationId xmlns:a16="http://schemas.microsoft.com/office/drawing/2014/main" id="{40D05FCA-0B0B-6C6B-D7EB-FD7692FDB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r="214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A8BB5A-69DF-4F77-B863-5C66B27F365B}"/>
              </a:ext>
            </a:extLst>
          </p:cNvPr>
          <p:cNvGraphicFramePr/>
          <p:nvPr/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F714FA-0032-637F-7D86-7BE00DA46F93}"/>
              </a:ext>
            </a:extLst>
          </p:cNvPr>
          <p:cNvSpPr txBox="1"/>
          <p:nvPr/>
        </p:nvSpPr>
        <p:spPr>
          <a:xfrm>
            <a:off x="11706205" y="6488668"/>
            <a:ext cx="485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31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163CB-023F-4165-EDA7-7DE28BA7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482777"/>
            <a:ext cx="7834706" cy="4264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0C0F7-4BD8-ED7A-3D83-E04930BF1F30}"/>
              </a:ext>
            </a:extLst>
          </p:cNvPr>
          <p:cNvSpPr txBox="1"/>
          <p:nvPr/>
        </p:nvSpPr>
        <p:spPr>
          <a:xfrm>
            <a:off x="11839662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C69F9-09A3-B269-E9D8-F4A22FF8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5" y="408326"/>
            <a:ext cx="4175431" cy="37809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9FEBCD-87AF-2E3F-E258-4DF2BCF51DE4}"/>
              </a:ext>
            </a:extLst>
          </p:cNvPr>
          <p:cNvSpPr/>
          <p:nvPr/>
        </p:nvSpPr>
        <p:spPr>
          <a:xfrm>
            <a:off x="425303" y="4550736"/>
            <a:ext cx="11185450" cy="2083980"/>
          </a:xfrm>
          <a:prstGeom prst="roundRect">
            <a:avLst/>
          </a:prstGeom>
          <a:solidFill>
            <a:srgbClr val="A5B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09268-D9CC-EC92-D515-C755C6115346}"/>
              </a:ext>
            </a:extLst>
          </p:cNvPr>
          <p:cNvSpPr txBox="1"/>
          <p:nvPr/>
        </p:nvSpPr>
        <p:spPr>
          <a:xfrm>
            <a:off x="1058308" y="4748210"/>
            <a:ext cx="9542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bg1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Depression is most likely to occur when pregnant or within 12 months postpartum.</a:t>
            </a:r>
          </a:p>
          <a:p>
            <a:pPr algn="ctr"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The most under-diagnosed obstetrical complication in the US: </a:t>
            </a:r>
          </a:p>
          <a:p>
            <a:pPr algn="ctr"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chemeClr val="bg1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As many as 1 in 7 women have been shown to experience maternal depression.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7%-15% within the first three months postpartum</a:t>
            </a:r>
          </a:p>
        </p:txBody>
      </p:sp>
    </p:spTree>
    <p:extLst>
      <p:ext uri="{BB962C8B-B14F-4D97-AF65-F5344CB8AC3E}">
        <p14:creationId xmlns:p14="http://schemas.microsoft.com/office/powerpoint/2010/main" val="243378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Difficulties having positive feelings towards baby 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4F4623-1C76-4782-A374-1A3E848C5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630740"/>
              </p:ext>
            </p:extLst>
          </p:nvPr>
        </p:nvGraphicFramePr>
        <p:xfrm>
          <a:off x="1743243" y="1791775"/>
          <a:ext cx="6175663" cy="413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9AFCB9C-4011-44C0-8A4B-C6E1DF803C15}"/>
              </a:ext>
            </a:extLst>
          </p:cNvPr>
          <p:cNvGrpSpPr/>
          <p:nvPr/>
        </p:nvGrpSpPr>
        <p:grpSpPr>
          <a:xfrm rot="857684">
            <a:off x="8172190" y="1178563"/>
            <a:ext cx="3892864" cy="5366169"/>
            <a:chOff x="6396630" y="1901190"/>
            <a:chExt cx="1483363" cy="1901555"/>
          </a:xfrm>
        </p:grpSpPr>
        <p:sp>
          <p:nvSpPr>
            <p:cNvPr id="72" name="Google Shape;129;p16">
              <a:extLst>
                <a:ext uri="{FF2B5EF4-FFF2-40B4-BE49-F238E27FC236}">
                  <a16:creationId xmlns:a16="http://schemas.microsoft.com/office/drawing/2014/main" id="{5AC5F88E-FFE5-4429-BCA5-33946BADB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6630" y="1901190"/>
              <a:ext cx="1343211" cy="1658446"/>
            </a:xfrm>
            <a:custGeom>
              <a:avLst/>
              <a:gdLst/>
              <a:ahLst/>
              <a:cxnLst/>
              <a:rect l="l" t="t" r="r" b="b"/>
              <a:pathLst>
                <a:path w="62679" h="77389" extrusionOk="0">
                  <a:moveTo>
                    <a:pt x="30822" y="0"/>
                  </a:moveTo>
                  <a:cubicBezTo>
                    <a:pt x="29154" y="100"/>
                    <a:pt x="27520" y="400"/>
                    <a:pt x="25885" y="834"/>
                  </a:cubicBezTo>
                  <a:cubicBezTo>
                    <a:pt x="22850" y="1801"/>
                    <a:pt x="20181" y="3469"/>
                    <a:pt x="18180" y="5638"/>
                  </a:cubicBezTo>
                  <a:cubicBezTo>
                    <a:pt x="17679" y="6171"/>
                    <a:pt x="17212" y="6772"/>
                    <a:pt x="16779" y="7472"/>
                  </a:cubicBezTo>
                  <a:cubicBezTo>
                    <a:pt x="16145" y="8406"/>
                    <a:pt x="15645" y="9440"/>
                    <a:pt x="15211" y="10308"/>
                  </a:cubicBezTo>
                  <a:cubicBezTo>
                    <a:pt x="15011" y="10741"/>
                    <a:pt x="14844" y="11141"/>
                    <a:pt x="14677" y="11575"/>
                  </a:cubicBezTo>
                  <a:cubicBezTo>
                    <a:pt x="14444" y="12142"/>
                    <a:pt x="14144" y="12709"/>
                    <a:pt x="13877" y="13310"/>
                  </a:cubicBezTo>
                  <a:cubicBezTo>
                    <a:pt x="13677" y="13777"/>
                    <a:pt x="13443" y="14277"/>
                    <a:pt x="13143" y="14744"/>
                  </a:cubicBezTo>
                  <a:cubicBezTo>
                    <a:pt x="12876" y="15178"/>
                    <a:pt x="12542" y="15645"/>
                    <a:pt x="12176" y="16178"/>
                  </a:cubicBezTo>
                  <a:lnTo>
                    <a:pt x="12209" y="16145"/>
                  </a:lnTo>
                  <a:lnTo>
                    <a:pt x="12209" y="16145"/>
                  </a:lnTo>
                  <a:cubicBezTo>
                    <a:pt x="11608" y="16946"/>
                    <a:pt x="10875" y="17780"/>
                    <a:pt x="9874" y="18747"/>
                  </a:cubicBezTo>
                  <a:cubicBezTo>
                    <a:pt x="9440" y="19181"/>
                    <a:pt x="8973" y="19614"/>
                    <a:pt x="8506" y="20081"/>
                  </a:cubicBezTo>
                  <a:cubicBezTo>
                    <a:pt x="8139" y="20448"/>
                    <a:pt x="7706" y="20815"/>
                    <a:pt x="7339" y="21182"/>
                  </a:cubicBezTo>
                  <a:cubicBezTo>
                    <a:pt x="5638" y="22917"/>
                    <a:pt x="4303" y="24584"/>
                    <a:pt x="3303" y="26319"/>
                  </a:cubicBezTo>
                  <a:cubicBezTo>
                    <a:pt x="2802" y="27253"/>
                    <a:pt x="2335" y="28187"/>
                    <a:pt x="2002" y="29188"/>
                  </a:cubicBezTo>
                  <a:cubicBezTo>
                    <a:pt x="1701" y="30155"/>
                    <a:pt x="1501" y="31156"/>
                    <a:pt x="1468" y="32257"/>
                  </a:cubicBezTo>
                  <a:cubicBezTo>
                    <a:pt x="1435" y="33257"/>
                    <a:pt x="1535" y="34325"/>
                    <a:pt x="1835" y="35426"/>
                  </a:cubicBezTo>
                  <a:cubicBezTo>
                    <a:pt x="2102" y="36360"/>
                    <a:pt x="2502" y="37360"/>
                    <a:pt x="3136" y="38361"/>
                  </a:cubicBezTo>
                  <a:cubicBezTo>
                    <a:pt x="3436" y="38928"/>
                    <a:pt x="3803" y="39428"/>
                    <a:pt x="4136" y="39929"/>
                  </a:cubicBezTo>
                  <a:cubicBezTo>
                    <a:pt x="4670" y="40696"/>
                    <a:pt x="5271" y="41530"/>
                    <a:pt x="5638" y="42464"/>
                  </a:cubicBezTo>
                  <a:cubicBezTo>
                    <a:pt x="5838" y="42964"/>
                    <a:pt x="6004" y="43431"/>
                    <a:pt x="6105" y="43932"/>
                  </a:cubicBezTo>
                  <a:cubicBezTo>
                    <a:pt x="6171" y="44365"/>
                    <a:pt x="6171" y="44799"/>
                    <a:pt x="6138" y="45299"/>
                  </a:cubicBezTo>
                  <a:lnTo>
                    <a:pt x="6138" y="45333"/>
                  </a:lnTo>
                  <a:cubicBezTo>
                    <a:pt x="6038" y="46033"/>
                    <a:pt x="5871" y="46767"/>
                    <a:pt x="5537" y="47634"/>
                  </a:cubicBezTo>
                  <a:cubicBezTo>
                    <a:pt x="5271" y="48368"/>
                    <a:pt x="4870" y="49169"/>
                    <a:pt x="4370" y="50036"/>
                  </a:cubicBezTo>
                  <a:lnTo>
                    <a:pt x="3136" y="52037"/>
                  </a:lnTo>
                  <a:lnTo>
                    <a:pt x="2969" y="52304"/>
                  </a:lnTo>
                  <a:cubicBezTo>
                    <a:pt x="2502" y="53005"/>
                    <a:pt x="2002" y="53772"/>
                    <a:pt x="1601" y="54539"/>
                  </a:cubicBezTo>
                  <a:cubicBezTo>
                    <a:pt x="1134" y="55340"/>
                    <a:pt x="801" y="56174"/>
                    <a:pt x="534" y="56974"/>
                  </a:cubicBezTo>
                  <a:cubicBezTo>
                    <a:pt x="267" y="57808"/>
                    <a:pt x="100" y="58776"/>
                    <a:pt x="34" y="59710"/>
                  </a:cubicBezTo>
                  <a:cubicBezTo>
                    <a:pt x="0" y="60610"/>
                    <a:pt x="34" y="61611"/>
                    <a:pt x="267" y="62678"/>
                  </a:cubicBezTo>
                  <a:cubicBezTo>
                    <a:pt x="534" y="64480"/>
                    <a:pt x="1268" y="66281"/>
                    <a:pt x="2335" y="67982"/>
                  </a:cubicBezTo>
                  <a:cubicBezTo>
                    <a:pt x="3303" y="69517"/>
                    <a:pt x="4603" y="70951"/>
                    <a:pt x="6171" y="72219"/>
                  </a:cubicBezTo>
                  <a:cubicBezTo>
                    <a:pt x="7639" y="73453"/>
                    <a:pt x="9307" y="74453"/>
                    <a:pt x="11141" y="75221"/>
                  </a:cubicBezTo>
                  <a:cubicBezTo>
                    <a:pt x="12876" y="75988"/>
                    <a:pt x="14844" y="76555"/>
                    <a:pt x="16979" y="76955"/>
                  </a:cubicBezTo>
                  <a:cubicBezTo>
                    <a:pt x="18714" y="77222"/>
                    <a:pt x="20615" y="77389"/>
                    <a:pt x="22516" y="77389"/>
                  </a:cubicBezTo>
                  <a:lnTo>
                    <a:pt x="23283" y="77389"/>
                  </a:lnTo>
                  <a:cubicBezTo>
                    <a:pt x="25318" y="77356"/>
                    <a:pt x="27386" y="77155"/>
                    <a:pt x="29688" y="76722"/>
                  </a:cubicBezTo>
                  <a:cubicBezTo>
                    <a:pt x="31723" y="76355"/>
                    <a:pt x="33891" y="75821"/>
                    <a:pt x="36126" y="75154"/>
                  </a:cubicBezTo>
                  <a:cubicBezTo>
                    <a:pt x="38127" y="74520"/>
                    <a:pt x="40162" y="73720"/>
                    <a:pt x="42197" y="72819"/>
                  </a:cubicBezTo>
                  <a:cubicBezTo>
                    <a:pt x="44132" y="71985"/>
                    <a:pt x="46000" y="70984"/>
                    <a:pt x="47834" y="69884"/>
                  </a:cubicBezTo>
                  <a:cubicBezTo>
                    <a:pt x="48668" y="69383"/>
                    <a:pt x="49536" y="68849"/>
                    <a:pt x="50403" y="68282"/>
                  </a:cubicBezTo>
                  <a:cubicBezTo>
                    <a:pt x="51203" y="67715"/>
                    <a:pt x="52004" y="67148"/>
                    <a:pt x="52838" y="66481"/>
                  </a:cubicBezTo>
                  <a:cubicBezTo>
                    <a:pt x="54406" y="65147"/>
                    <a:pt x="55907" y="63579"/>
                    <a:pt x="57308" y="61911"/>
                  </a:cubicBezTo>
                  <a:cubicBezTo>
                    <a:pt x="60176" y="58342"/>
                    <a:pt x="61978" y="54372"/>
                    <a:pt x="62478" y="50503"/>
                  </a:cubicBezTo>
                  <a:cubicBezTo>
                    <a:pt x="62645" y="49369"/>
                    <a:pt x="62678" y="48201"/>
                    <a:pt x="62578" y="47034"/>
                  </a:cubicBezTo>
                  <a:cubicBezTo>
                    <a:pt x="62545" y="46533"/>
                    <a:pt x="62478" y="46000"/>
                    <a:pt x="62378" y="45333"/>
                  </a:cubicBezTo>
                  <a:cubicBezTo>
                    <a:pt x="62245" y="44665"/>
                    <a:pt x="62145" y="44065"/>
                    <a:pt x="61911" y="43531"/>
                  </a:cubicBezTo>
                  <a:cubicBezTo>
                    <a:pt x="61544" y="42497"/>
                    <a:pt x="60977" y="41563"/>
                    <a:pt x="60343" y="40529"/>
                  </a:cubicBezTo>
                  <a:lnTo>
                    <a:pt x="60176" y="40296"/>
                  </a:lnTo>
                  <a:cubicBezTo>
                    <a:pt x="59643" y="39395"/>
                    <a:pt x="59042" y="38528"/>
                    <a:pt x="58642" y="37527"/>
                  </a:cubicBezTo>
                  <a:cubicBezTo>
                    <a:pt x="58375" y="36893"/>
                    <a:pt x="58208" y="36326"/>
                    <a:pt x="58075" y="35726"/>
                  </a:cubicBezTo>
                  <a:cubicBezTo>
                    <a:pt x="58042" y="35325"/>
                    <a:pt x="58008" y="34959"/>
                    <a:pt x="58042" y="34558"/>
                  </a:cubicBezTo>
                  <a:cubicBezTo>
                    <a:pt x="58075" y="34125"/>
                    <a:pt x="58208" y="33658"/>
                    <a:pt x="58375" y="33157"/>
                  </a:cubicBezTo>
                  <a:cubicBezTo>
                    <a:pt x="58575" y="32557"/>
                    <a:pt x="58876" y="32023"/>
                    <a:pt x="59176" y="31489"/>
                  </a:cubicBezTo>
                  <a:cubicBezTo>
                    <a:pt x="59409" y="30989"/>
                    <a:pt x="59709" y="30455"/>
                    <a:pt x="59910" y="29888"/>
                  </a:cubicBezTo>
                  <a:cubicBezTo>
                    <a:pt x="60176" y="29321"/>
                    <a:pt x="60310" y="28821"/>
                    <a:pt x="60343" y="28320"/>
                  </a:cubicBezTo>
                  <a:cubicBezTo>
                    <a:pt x="60377" y="28020"/>
                    <a:pt x="60343" y="27720"/>
                    <a:pt x="60343" y="27453"/>
                  </a:cubicBezTo>
                  <a:cubicBezTo>
                    <a:pt x="60310" y="27153"/>
                    <a:pt x="60210" y="26853"/>
                    <a:pt x="60076" y="26519"/>
                  </a:cubicBezTo>
                  <a:cubicBezTo>
                    <a:pt x="60010" y="26219"/>
                    <a:pt x="59843" y="25985"/>
                    <a:pt x="59709" y="25719"/>
                  </a:cubicBezTo>
                  <a:cubicBezTo>
                    <a:pt x="59576" y="25485"/>
                    <a:pt x="59409" y="25185"/>
                    <a:pt x="59209" y="24885"/>
                  </a:cubicBezTo>
                  <a:cubicBezTo>
                    <a:pt x="58909" y="24484"/>
                    <a:pt x="58542" y="24017"/>
                    <a:pt x="58075" y="23484"/>
                  </a:cubicBezTo>
                  <a:cubicBezTo>
                    <a:pt x="57808" y="23150"/>
                    <a:pt x="57508" y="22850"/>
                    <a:pt x="57208" y="22516"/>
                  </a:cubicBezTo>
                  <a:cubicBezTo>
                    <a:pt x="56707" y="22016"/>
                    <a:pt x="56207" y="21516"/>
                    <a:pt x="55807" y="20948"/>
                  </a:cubicBezTo>
                  <a:cubicBezTo>
                    <a:pt x="55373" y="20381"/>
                    <a:pt x="55006" y="19814"/>
                    <a:pt x="54706" y="19181"/>
                  </a:cubicBezTo>
                  <a:lnTo>
                    <a:pt x="54706" y="19147"/>
                  </a:lnTo>
                  <a:cubicBezTo>
                    <a:pt x="54539" y="18780"/>
                    <a:pt x="54406" y="18347"/>
                    <a:pt x="54306" y="17946"/>
                  </a:cubicBezTo>
                  <a:cubicBezTo>
                    <a:pt x="54206" y="17546"/>
                    <a:pt x="54139" y="17179"/>
                    <a:pt x="54072" y="16846"/>
                  </a:cubicBezTo>
                  <a:lnTo>
                    <a:pt x="54072" y="16779"/>
                  </a:lnTo>
                  <a:cubicBezTo>
                    <a:pt x="54005" y="16278"/>
                    <a:pt x="53905" y="15711"/>
                    <a:pt x="53805" y="15211"/>
                  </a:cubicBezTo>
                  <a:cubicBezTo>
                    <a:pt x="53505" y="13843"/>
                    <a:pt x="53205" y="12609"/>
                    <a:pt x="52805" y="11375"/>
                  </a:cubicBezTo>
                  <a:cubicBezTo>
                    <a:pt x="52304" y="9874"/>
                    <a:pt x="51804" y="8673"/>
                    <a:pt x="51137" y="7606"/>
                  </a:cubicBezTo>
                  <a:cubicBezTo>
                    <a:pt x="50403" y="6371"/>
                    <a:pt x="49569" y="5504"/>
                    <a:pt x="48668" y="4970"/>
                  </a:cubicBezTo>
                  <a:cubicBezTo>
                    <a:pt x="48034" y="4603"/>
                    <a:pt x="47334" y="4437"/>
                    <a:pt x="46633" y="4437"/>
                  </a:cubicBezTo>
                  <a:cubicBezTo>
                    <a:pt x="46233" y="4437"/>
                    <a:pt x="45866" y="4470"/>
                    <a:pt x="45466" y="4603"/>
                  </a:cubicBezTo>
                  <a:cubicBezTo>
                    <a:pt x="45066" y="4670"/>
                    <a:pt x="44699" y="4837"/>
                    <a:pt x="44232" y="5037"/>
                  </a:cubicBezTo>
                  <a:cubicBezTo>
                    <a:pt x="43164" y="3936"/>
                    <a:pt x="41897" y="2936"/>
                    <a:pt x="40496" y="2135"/>
                  </a:cubicBezTo>
                  <a:cubicBezTo>
                    <a:pt x="39128" y="1368"/>
                    <a:pt x="37560" y="801"/>
                    <a:pt x="35859" y="434"/>
                  </a:cubicBezTo>
                  <a:cubicBezTo>
                    <a:pt x="34458" y="167"/>
                    <a:pt x="33057" y="0"/>
                    <a:pt x="31689" y="0"/>
                  </a:cubicBezTo>
                  <a:close/>
                </a:path>
              </a:pathLst>
            </a:custGeom>
            <a:solidFill>
              <a:srgbClr val="8E2E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30;p16">
              <a:extLst>
                <a:ext uri="{FF2B5EF4-FFF2-40B4-BE49-F238E27FC236}">
                  <a16:creationId xmlns:a16="http://schemas.microsoft.com/office/drawing/2014/main" id="{F84DB4CB-0CE1-4F07-8F1B-553BA1EE4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3174" y="2043448"/>
              <a:ext cx="1106602" cy="1512637"/>
            </a:xfrm>
            <a:custGeom>
              <a:avLst/>
              <a:gdLst/>
              <a:ahLst/>
              <a:cxnLst/>
              <a:rect l="l" t="t" r="r" b="b"/>
              <a:pathLst>
                <a:path w="51638" h="70585" extrusionOk="0">
                  <a:moveTo>
                    <a:pt x="31289" y="0"/>
                  </a:moveTo>
                  <a:lnTo>
                    <a:pt x="31289" y="167"/>
                  </a:lnTo>
                  <a:cubicBezTo>
                    <a:pt x="30856" y="167"/>
                    <a:pt x="30455" y="167"/>
                    <a:pt x="29988" y="200"/>
                  </a:cubicBezTo>
                  <a:cubicBezTo>
                    <a:pt x="28954" y="267"/>
                    <a:pt x="27887" y="367"/>
                    <a:pt x="26886" y="601"/>
                  </a:cubicBezTo>
                  <a:cubicBezTo>
                    <a:pt x="26386" y="667"/>
                    <a:pt x="25852" y="801"/>
                    <a:pt x="25352" y="901"/>
                  </a:cubicBezTo>
                  <a:lnTo>
                    <a:pt x="23984" y="1301"/>
                  </a:lnTo>
                  <a:cubicBezTo>
                    <a:pt x="23017" y="1601"/>
                    <a:pt x="22116" y="1968"/>
                    <a:pt x="21182" y="2369"/>
                  </a:cubicBezTo>
                  <a:cubicBezTo>
                    <a:pt x="20715" y="2569"/>
                    <a:pt x="20315" y="2802"/>
                    <a:pt x="19881" y="3036"/>
                  </a:cubicBezTo>
                  <a:cubicBezTo>
                    <a:pt x="19481" y="3303"/>
                    <a:pt x="19047" y="3503"/>
                    <a:pt x="18647" y="3803"/>
                  </a:cubicBezTo>
                  <a:cubicBezTo>
                    <a:pt x="17846" y="4303"/>
                    <a:pt x="17146" y="4837"/>
                    <a:pt x="16445" y="5404"/>
                  </a:cubicBezTo>
                  <a:lnTo>
                    <a:pt x="15445" y="6305"/>
                  </a:lnTo>
                  <a:cubicBezTo>
                    <a:pt x="15111" y="6605"/>
                    <a:pt x="14811" y="6905"/>
                    <a:pt x="14511" y="7239"/>
                  </a:cubicBezTo>
                  <a:cubicBezTo>
                    <a:pt x="13910" y="7873"/>
                    <a:pt x="13377" y="8540"/>
                    <a:pt x="12943" y="9207"/>
                  </a:cubicBezTo>
                  <a:cubicBezTo>
                    <a:pt x="12676" y="9540"/>
                    <a:pt x="12476" y="9874"/>
                    <a:pt x="12276" y="10241"/>
                  </a:cubicBezTo>
                  <a:cubicBezTo>
                    <a:pt x="12042" y="10574"/>
                    <a:pt x="11842" y="10975"/>
                    <a:pt x="11675" y="11308"/>
                  </a:cubicBezTo>
                  <a:cubicBezTo>
                    <a:pt x="11342" y="11909"/>
                    <a:pt x="11042" y="12576"/>
                    <a:pt x="10808" y="13310"/>
                  </a:cubicBezTo>
                  <a:cubicBezTo>
                    <a:pt x="10508" y="14044"/>
                    <a:pt x="10308" y="14811"/>
                    <a:pt x="10141" y="15545"/>
                  </a:cubicBezTo>
                  <a:cubicBezTo>
                    <a:pt x="10008" y="16045"/>
                    <a:pt x="9974" y="16579"/>
                    <a:pt x="9941" y="17113"/>
                  </a:cubicBezTo>
                  <a:cubicBezTo>
                    <a:pt x="9941" y="17379"/>
                    <a:pt x="9874" y="17646"/>
                    <a:pt x="9941" y="17946"/>
                  </a:cubicBezTo>
                  <a:lnTo>
                    <a:pt x="9941" y="18580"/>
                  </a:lnTo>
                  <a:cubicBezTo>
                    <a:pt x="9974" y="19047"/>
                    <a:pt x="9974" y="19514"/>
                    <a:pt x="10041" y="19915"/>
                  </a:cubicBezTo>
                  <a:lnTo>
                    <a:pt x="10174" y="21182"/>
                  </a:lnTo>
                  <a:cubicBezTo>
                    <a:pt x="10208" y="21549"/>
                    <a:pt x="10208" y="21983"/>
                    <a:pt x="10274" y="22350"/>
                  </a:cubicBezTo>
                  <a:cubicBezTo>
                    <a:pt x="10274" y="22717"/>
                    <a:pt x="10308" y="23083"/>
                    <a:pt x="10274" y="23517"/>
                  </a:cubicBezTo>
                  <a:cubicBezTo>
                    <a:pt x="10208" y="23851"/>
                    <a:pt x="10208" y="24151"/>
                    <a:pt x="10141" y="24484"/>
                  </a:cubicBezTo>
                  <a:cubicBezTo>
                    <a:pt x="10108" y="24751"/>
                    <a:pt x="10008" y="25018"/>
                    <a:pt x="9874" y="25252"/>
                  </a:cubicBezTo>
                  <a:cubicBezTo>
                    <a:pt x="9707" y="25719"/>
                    <a:pt x="9474" y="26152"/>
                    <a:pt x="9140" y="26519"/>
                  </a:cubicBezTo>
                  <a:cubicBezTo>
                    <a:pt x="8807" y="26886"/>
                    <a:pt x="8473" y="27253"/>
                    <a:pt x="8039" y="27553"/>
                  </a:cubicBezTo>
                  <a:cubicBezTo>
                    <a:pt x="7639" y="27887"/>
                    <a:pt x="7206" y="28187"/>
                    <a:pt x="6805" y="28487"/>
                  </a:cubicBezTo>
                  <a:cubicBezTo>
                    <a:pt x="6338" y="28788"/>
                    <a:pt x="5938" y="29088"/>
                    <a:pt x="5504" y="29421"/>
                  </a:cubicBezTo>
                  <a:cubicBezTo>
                    <a:pt x="5304" y="29621"/>
                    <a:pt x="5104" y="29755"/>
                    <a:pt x="4871" y="29988"/>
                  </a:cubicBezTo>
                  <a:cubicBezTo>
                    <a:pt x="4670" y="30189"/>
                    <a:pt x="4470" y="30355"/>
                    <a:pt x="4270" y="30555"/>
                  </a:cubicBezTo>
                  <a:cubicBezTo>
                    <a:pt x="4103" y="30756"/>
                    <a:pt x="3937" y="30956"/>
                    <a:pt x="3770" y="31156"/>
                  </a:cubicBezTo>
                  <a:cubicBezTo>
                    <a:pt x="3670" y="31289"/>
                    <a:pt x="3603" y="31356"/>
                    <a:pt x="3503" y="31489"/>
                  </a:cubicBezTo>
                  <a:cubicBezTo>
                    <a:pt x="3403" y="31590"/>
                    <a:pt x="3369" y="31690"/>
                    <a:pt x="3336" y="31823"/>
                  </a:cubicBezTo>
                  <a:cubicBezTo>
                    <a:pt x="3236" y="32023"/>
                    <a:pt x="3169" y="32190"/>
                    <a:pt x="3103" y="32390"/>
                  </a:cubicBezTo>
                  <a:cubicBezTo>
                    <a:pt x="3036" y="32490"/>
                    <a:pt x="3036" y="32557"/>
                    <a:pt x="3003" y="32657"/>
                  </a:cubicBezTo>
                  <a:cubicBezTo>
                    <a:pt x="3003" y="32724"/>
                    <a:pt x="2969" y="32757"/>
                    <a:pt x="2969" y="32857"/>
                  </a:cubicBezTo>
                  <a:cubicBezTo>
                    <a:pt x="2902" y="33057"/>
                    <a:pt x="2869" y="33224"/>
                    <a:pt x="2869" y="33458"/>
                  </a:cubicBezTo>
                  <a:lnTo>
                    <a:pt x="2869" y="33791"/>
                  </a:lnTo>
                  <a:lnTo>
                    <a:pt x="2869" y="33991"/>
                  </a:lnTo>
                  <a:cubicBezTo>
                    <a:pt x="2869" y="34291"/>
                    <a:pt x="2902" y="34525"/>
                    <a:pt x="2969" y="34825"/>
                  </a:cubicBezTo>
                  <a:cubicBezTo>
                    <a:pt x="3003" y="34992"/>
                    <a:pt x="3036" y="35159"/>
                    <a:pt x="3069" y="35292"/>
                  </a:cubicBezTo>
                  <a:cubicBezTo>
                    <a:pt x="3136" y="35392"/>
                    <a:pt x="3169" y="35492"/>
                    <a:pt x="3169" y="35626"/>
                  </a:cubicBezTo>
                  <a:cubicBezTo>
                    <a:pt x="3336" y="36159"/>
                    <a:pt x="3570" y="36693"/>
                    <a:pt x="3870" y="37227"/>
                  </a:cubicBezTo>
                  <a:cubicBezTo>
                    <a:pt x="4170" y="37794"/>
                    <a:pt x="4470" y="38294"/>
                    <a:pt x="4804" y="38795"/>
                  </a:cubicBezTo>
                  <a:lnTo>
                    <a:pt x="4804" y="38728"/>
                  </a:lnTo>
                  <a:lnTo>
                    <a:pt x="5538" y="39862"/>
                  </a:lnTo>
                  <a:cubicBezTo>
                    <a:pt x="5805" y="40296"/>
                    <a:pt x="6071" y="40696"/>
                    <a:pt x="6305" y="41130"/>
                  </a:cubicBezTo>
                  <a:cubicBezTo>
                    <a:pt x="6538" y="41530"/>
                    <a:pt x="6739" y="41997"/>
                    <a:pt x="6905" y="42397"/>
                  </a:cubicBezTo>
                  <a:cubicBezTo>
                    <a:pt x="7039" y="42798"/>
                    <a:pt x="7172" y="43098"/>
                    <a:pt x="7239" y="43498"/>
                  </a:cubicBezTo>
                  <a:cubicBezTo>
                    <a:pt x="7339" y="43898"/>
                    <a:pt x="7406" y="44299"/>
                    <a:pt x="7406" y="44699"/>
                  </a:cubicBezTo>
                  <a:cubicBezTo>
                    <a:pt x="7406" y="45133"/>
                    <a:pt x="7406" y="45499"/>
                    <a:pt x="7339" y="45900"/>
                  </a:cubicBezTo>
                  <a:cubicBezTo>
                    <a:pt x="7239" y="46333"/>
                    <a:pt x="7172" y="46734"/>
                    <a:pt x="7005" y="47167"/>
                  </a:cubicBezTo>
                  <a:cubicBezTo>
                    <a:pt x="6839" y="47568"/>
                    <a:pt x="6672" y="47968"/>
                    <a:pt x="6472" y="48335"/>
                  </a:cubicBezTo>
                  <a:cubicBezTo>
                    <a:pt x="6205" y="48735"/>
                    <a:pt x="5971" y="49135"/>
                    <a:pt x="5704" y="49536"/>
                  </a:cubicBezTo>
                  <a:cubicBezTo>
                    <a:pt x="5471" y="49869"/>
                    <a:pt x="5237" y="50236"/>
                    <a:pt x="5004" y="50570"/>
                  </a:cubicBezTo>
                  <a:lnTo>
                    <a:pt x="3636" y="52471"/>
                  </a:lnTo>
                  <a:cubicBezTo>
                    <a:pt x="2802" y="53639"/>
                    <a:pt x="1902" y="54840"/>
                    <a:pt x="1235" y="56074"/>
                  </a:cubicBezTo>
                  <a:cubicBezTo>
                    <a:pt x="1001" y="56541"/>
                    <a:pt x="801" y="57041"/>
                    <a:pt x="634" y="57508"/>
                  </a:cubicBezTo>
                  <a:lnTo>
                    <a:pt x="367" y="58242"/>
                  </a:lnTo>
                  <a:cubicBezTo>
                    <a:pt x="301" y="58475"/>
                    <a:pt x="234" y="58709"/>
                    <a:pt x="201" y="58909"/>
                  </a:cubicBezTo>
                  <a:cubicBezTo>
                    <a:pt x="134" y="59343"/>
                    <a:pt x="67" y="59710"/>
                    <a:pt x="34" y="60143"/>
                  </a:cubicBezTo>
                  <a:cubicBezTo>
                    <a:pt x="34" y="60343"/>
                    <a:pt x="0" y="60544"/>
                    <a:pt x="0" y="60744"/>
                  </a:cubicBezTo>
                  <a:lnTo>
                    <a:pt x="0" y="61411"/>
                  </a:lnTo>
                  <a:cubicBezTo>
                    <a:pt x="34" y="61978"/>
                    <a:pt x="67" y="62512"/>
                    <a:pt x="201" y="63045"/>
                  </a:cubicBezTo>
                  <a:cubicBezTo>
                    <a:pt x="234" y="63346"/>
                    <a:pt x="334" y="63646"/>
                    <a:pt x="401" y="63913"/>
                  </a:cubicBezTo>
                  <a:cubicBezTo>
                    <a:pt x="501" y="64180"/>
                    <a:pt x="567" y="64413"/>
                    <a:pt x="634" y="64680"/>
                  </a:cubicBezTo>
                  <a:cubicBezTo>
                    <a:pt x="801" y="65180"/>
                    <a:pt x="968" y="65647"/>
                    <a:pt x="1168" y="66081"/>
                  </a:cubicBezTo>
                  <a:cubicBezTo>
                    <a:pt x="1335" y="66381"/>
                    <a:pt x="1468" y="66715"/>
                    <a:pt x="1668" y="67015"/>
                  </a:cubicBezTo>
                  <a:cubicBezTo>
                    <a:pt x="2536" y="67549"/>
                    <a:pt x="3403" y="68016"/>
                    <a:pt x="4370" y="68416"/>
                  </a:cubicBezTo>
                  <a:cubicBezTo>
                    <a:pt x="6138" y="69183"/>
                    <a:pt x="8073" y="69750"/>
                    <a:pt x="10208" y="70150"/>
                  </a:cubicBezTo>
                  <a:cubicBezTo>
                    <a:pt x="11976" y="70417"/>
                    <a:pt x="13844" y="70584"/>
                    <a:pt x="15745" y="70584"/>
                  </a:cubicBezTo>
                  <a:lnTo>
                    <a:pt x="16512" y="70584"/>
                  </a:lnTo>
                  <a:cubicBezTo>
                    <a:pt x="18547" y="70551"/>
                    <a:pt x="20682" y="70351"/>
                    <a:pt x="22983" y="69917"/>
                  </a:cubicBezTo>
                  <a:cubicBezTo>
                    <a:pt x="25052" y="69550"/>
                    <a:pt x="27220" y="69016"/>
                    <a:pt x="29388" y="68349"/>
                  </a:cubicBezTo>
                  <a:cubicBezTo>
                    <a:pt x="31389" y="67715"/>
                    <a:pt x="33458" y="66915"/>
                    <a:pt x="35492" y="66014"/>
                  </a:cubicBezTo>
                  <a:cubicBezTo>
                    <a:pt x="37394" y="65147"/>
                    <a:pt x="39328" y="64180"/>
                    <a:pt x="41163" y="63079"/>
                  </a:cubicBezTo>
                  <a:cubicBezTo>
                    <a:pt x="41997" y="62578"/>
                    <a:pt x="42864" y="62045"/>
                    <a:pt x="43732" y="61478"/>
                  </a:cubicBezTo>
                  <a:cubicBezTo>
                    <a:pt x="44499" y="60977"/>
                    <a:pt x="45266" y="60377"/>
                    <a:pt x="46167" y="59676"/>
                  </a:cubicBezTo>
                  <a:cubicBezTo>
                    <a:pt x="47734" y="58342"/>
                    <a:pt x="49236" y="56808"/>
                    <a:pt x="50603" y="55140"/>
                  </a:cubicBezTo>
                  <a:cubicBezTo>
                    <a:pt x="50970" y="54673"/>
                    <a:pt x="51270" y="54239"/>
                    <a:pt x="51637" y="53805"/>
                  </a:cubicBezTo>
                  <a:cubicBezTo>
                    <a:pt x="51404" y="53472"/>
                    <a:pt x="51204" y="53138"/>
                    <a:pt x="51003" y="52738"/>
                  </a:cubicBezTo>
                  <a:cubicBezTo>
                    <a:pt x="50203" y="51504"/>
                    <a:pt x="49402" y="50303"/>
                    <a:pt x="48568" y="49069"/>
                  </a:cubicBezTo>
                  <a:cubicBezTo>
                    <a:pt x="48402" y="48802"/>
                    <a:pt x="48201" y="48535"/>
                    <a:pt x="48035" y="48235"/>
                  </a:cubicBezTo>
                  <a:lnTo>
                    <a:pt x="47534" y="47501"/>
                  </a:lnTo>
                  <a:cubicBezTo>
                    <a:pt x="47234" y="47034"/>
                    <a:pt x="46934" y="46534"/>
                    <a:pt x="46667" y="46067"/>
                  </a:cubicBezTo>
                  <a:cubicBezTo>
                    <a:pt x="46067" y="45032"/>
                    <a:pt x="45566" y="43932"/>
                    <a:pt x="45166" y="42764"/>
                  </a:cubicBezTo>
                  <a:cubicBezTo>
                    <a:pt x="44766" y="41730"/>
                    <a:pt x="44499" y="40663"/>
                    <a:pt x="44332" y="39529"/>
                  </a:cubicBezTo>
                  <a:cubicBezTo>
                    <a:pt x="44165" y="38428"/>
                    <a:pt x="44132" y="37360"/>
                    <a:pt x="44165" y="36260"/>
                  </a:cubicBezTo>
                  <a:cubicBezTo>
                    <a:pt x="44199" y="35692"/>
                    <a:pt x="44299" y="35092"/>
                    <a:pt x="44365" y="34525"/>
                  </a:cubicBezTo>
                  <a:cubicBezTo>
                    <a:pt x="44432" y="34025"/>
                    <a:pt x="44566" y="33524"/>
                    <a:pt x="44732" y="33024"/>
                  </a:cubicBezTo>
                  <a:cubicBezTo>
                    <a:pt x="44899" y="32423"/>
                    <a:pt x="45133" y="31856"/>
                    <a:pt x="45366" y="31256"/>
                  </a:cubicBezTo>
                  <a:cubicBezTo>
                    <a:pt x="45566" y="30756"/>
                    <a:pt x="45833" y="30255"/>
                    <a:pt x="46133" y="29755"/>
                  </a:cubicBezTo>
                  <a:cubicBezTo>
                    <a:pt x="46467" y="29221"/>
                    <a:pt x="46800" y="28687"/>
                    <a:pt x="47167" y="28154"/>
                  </a:cubicBezTo>
                  <a:cubicBezTo>
                    <a:pt x="47468" y="27720"/>
                    <a:pt x="47734" y="27353"/>
                    <a:pt x="48035" y="26986"/>
                  </a:cubicBezTo>
                  <a:cubicBezTo>
                    <a:pt x="48368" y="26553"/>
                    <a:pt x="48702" y="26086"/>
                    <a:pt x="49002" y="25652"/>
                  </a:cubicBezTo>
                  <a:cubicBezTo>
                    <a:pt x="49135" y="25418"/>
                    <a:pt x="49302" y="25218"/>
                    <a:pt x="49402" y="25018"/>
                  </a:cubicBezTo>
                  <a:lnTo>
                    <a:pt x="49803" y="24384"/>
                  </a:lnTo>
                  <a:lnTo>
                    <a:pt x="49803" y="24418"/>
                  </a:lnTo>
                  <a:cubicBezTo>
                    <a:pt x="49903" y="24151"/>
                    <a:pt x="50069" y="23851"/>
                    <a:pt x="50170" y="23550"/>
                  </a:cubicBezTo>
                  <a:cubicBezTo>
                    <a:pt x="50203" y="23417"/>
                    <a:pt x="50236" y="23250"/>
                    <a:pt x="50303" y="23083"/>
                  </a:cubicBezTo>
                  <a:cubicBezTo>
                    <a:pt x="50336" y="22983"/>
                    <a:pt x="50336" y="22883"/>
                    <a:pt x="50370" y="22750"/>
                  </a:cubicBezTo>
                  <a:lnTo>
                    <a:pt x="50370" y="22817"/>
                  </a:lnTo>
                  <a:cubicBezTo>
                    <a:pt x="50403" y="22650"/>
                    <a:pt x="50470" y="22416"/>
                    <a:pt x="50470" y="22216"/>
                  </a:cubicBezTo>
                  <a:lnTo>
                    <a:pt x="50470" y="21883"/>
                  </a:lnTo>
                  <a:lnTo>
                    <a:pt x="50470" y="21649"/>
                  </a:lnTo>
                  <a:cubicBezTo>
                    <a:pt x="50470" y="21416"/>
                    <a:pt x="50403" y="21249"/>
                    <a:pt x="50370" y="21049"/>
                  </a:cubicBezTo>
                  <a:cubicBezTo>
                    <a:pt x="50370" y="20982"/>
                    <a:pt x="50336" y="20882"/>
                    <a:pt x="50336" y="20815"/>
                  </a:cubicBezTo>
                  <a:cubicBezTo>
                    <a:pt x="50336" y="20715"/>
                    <a:pt x="50303" y="20648"/>
                    <a:pt x="50236" y="20548"/>
                  </a:cubicBezTo>
                  <a:cubicBezTo>
                    <a:pt x="50170" y="20348"/>
                    <a:pt x="50136" y="20148"/>
                    <a:pt x="50003" y="19981"/>
                  </a:cubicBezTo>
                  <a:cubicBezTo>
                    <a:pt x="49969" y="19848"/>
                    <a:pt x="49869" y="19714"/>
                    <a:pt x="49803" y="19581"/>
                  </a:cubicBezTo>
                  <a:cubicBezTo>
                    <a:pt x="49736" y="19514"/>
                    <a:pt x="49703" y="19481"/>
                    <a:pt x="49669" y="19381"/>
                  </a:cubicBezTo>
                  <a:cubicBezTo>
                    <a:pt x="49536" y="19181"/>
                    <a:pt x="49402" y="19014"/>
                    <a:pt x="49236" y="18847"/>
                  </a:cubicBezTo>
                  <a:lnTo>
                    <a:pt x="49002" y="18580"/>
                  </a:lnTo>
                  <a:cubicBezTo>
                    <a:pt x="48902" y="18514"/>
                    <a:pt x="48835" y="18413"/>
                    <a:pt x="48735" y="18380"/>
                  </a:cubicBezTo>
                  <a:cubicBezTo>
                    <a:pt x="48535" y="18213"/>
                    <a:pt x="48368" y="18047"/>
                    <a:pt x="48168" y="17880"/>
                  </a:cubicBezTo>
                  <a:lnTo>
                    <a:pt x="47534" y="17379"/>
                  </a:lnTo>
                  <a:cubicBezTo>
                    <a:pt x="47134" y="17079"/>
                    <a:pt x="46734" y="16812"/>
                    <a:pt x="46367" y="16479"/>
                  </a:cubicBezTo>
                  <a:cubicBezTo>
                    <a:pt x="46200" y="16312"/>
                    <a:pt x="46000" y="16145"/>
                    <a:pt x="45866" y="15978"/>
                  </a:cubicBezTo>
                  <a:cubicBezTo>
                    <a:pt x="45700" y="15812"/>
                    <a:pt x="45533" y="15645"/>
                    <a:pt x="45399" y="15478"/>
                  </a:cubicBezTo>
                  <a:cubicBezTo>
                    <a:pt x="45299" y="15244"/>
                    <a:pt x="45133" y="15044"/>
                    <a:pt x="45033" y="14844"/>
                  </a:cubicBezTo>
                  <a:cubicBezTo>
                    <a:pt x="44899" y="14577"/>
                    <a:pt x="44799" y="14344"/>
                    <a:pt x="44699" y="14077"/>
                  </a:cubicBezTo>
                  <a:cubicBezTo>
                    <a:pt x="44566" y="13743"/>
                    <a:pt x="44465" y="13410"/>
                    <a:pt x="44365" y="13076"/>
                  </a:cubicBezTo>
                  <a:cubicBezTo>
                    <a:pt x="43998" y="12342"/>
                    <a:pt x="43665" y="11575"/>
                    <a:pt x="43365" y="10808"/>
                  </a:cubicBezTo>
                  <a:cubicBezTo>
                    <a:pt x="43165" y="10241"/>
                    <a:pt x="42964" y="9674"/>
                    <a:pt x="42831" y="9140"/>
                  </a:cubicBezTo>
                  <a:cubicBezTo>
                    <a:pt x="42731" y="8873"/>
                    <a:pt x="42698" y="8640"/>
                    <a:pt x="42664" y="8373"/>
                  </a:cubicBezTo>
                  <a:cubicBezTo>
                    <a:pt x="42564" y="8139"/>
                    <a:pt x="42497" y="7839"/>
                    <a:pt x="42464" y="7572"/>
                  </a:cubicBezTo>
                  <a:cubicBezTo>
                    <a:pt x="42464" y="7539"/>
                    <a:pt x="42464" y="7472"/>
                    <a:pt x="42531" y="7472"/>
                  </a:cubicBezTo>
                  <a:lnTo>
                    <a:pt x="42564" y="7472"/>
                  </a:lnTo>
                  <a:cubicBezTo>
                    <a:pt x="42564" y="7406"/>
                    <a:pt x="42597" y="7406"/>
                    <a:pt x="42597" y="7406"/>
                  </a:cubicBezTo>
                  <a:lnTo>
                    <a:pt x="42597" y="7339"/>
                  </a:lnTo>
                  <a:lnTo>
                    <a:pt x="42597" y="7239"/>
                  </a:lnTo>
                  <a:cubicBezTo>
                    <a:pt x="42597" y="7205"/>
                    <a:pt x="42664" y="7205"/>
                    <a:pt x="42698" y="7205"/>
                  </a:cubicBezTo>
                  <a:lnTo>
                    <a:pt x="42764" y="7205"/>
                  </a:lnTo>
                  <a:cubicBezTo>
                    <a:pt x="42831" y="7205"/>
                    <a:pt x="42831" y="7239"/>
                    <a:pt x="42831" y="7239"/>
                  </a:cubicBezTo>
                  <a:cubicBezTo>
                    <a:pt x="42831" y="7305"/>
                    <a:pt x="42831" y="7372"/>
                    <a:pt x="42864" y="7406"/>
                  </a:cubicBezTo>
                  <a:lnTo>
                    <a:pt x="42864" y="7239"/>
                  </a:lnTo>
                  <a:cubicBezTo>
                    <a:pt x="42864" y="7205"/>
                    <a:pt x="42898" y="7139"/>
                    <a:pt x="42998" y="7139"/>
                  </a:cubicBezTo>
                  <a:cubicBezTo>
                    <a:pt x="43031" y="7139"/>
                    <a:pt x="43064" y="7139"/>
                    <a:pt x="43064" y="7172"/>
                  </a:cubicBezTo>
                  <a:lnTo>
                    <a:pt x="43064" y="7072"/>
                  </a:lnTo>
                  <a:cubicBezTo>
                    <a:pt x="43064" y="7039"/>
                    <a:pt x="43064" y="7039"/>
                    <a:pt x="43098" y="7005"/>
                  </a:cubicBezTo>
                  <a:cubicBezTo>
                    <a:pt x="42998" y="6572"/>
                    <a:pt x="42831" y="6205"/>
                    <a:pt x="42664" y="5838"/>
                  </a:cubicBezTo>
                  <a:cubicBezTo>
                    <a:pt x="42564" y="5638"/>
                    <a:pt x="42431" y="5404"/>
                    <a:pt x="42364" y="5237"/>
                  </a:cubicBezTo>
                  <a:cubicBezTo>
                    <a:pt x="42231" y="5037"/>
                    <a:pt x="42164" y="4870"/>
                    <a:pt x="42030" y="4670"/>
                  </a:cubicBezTo>
                  <a:lnTo>
                    <a:pt x="42030" y="4704"/>
                  </a:lnTo>
                  <a:cubicBezTo>
                    <a:pt x="41730" y="4303"/>
                    <a:pt x="41430" y="3870"/>
                    <a:pt x="41096" y="3469"/>
                  </a:cubicBezTo>
                  <a:cubicBezTo>
                    <a:pt x="40930" y="3303"/>
                    <a:pt x="40830" y="3069"/>
                    <a:pt x="40663" y="2902"/>
                  </a:cubicBezTo>
                  <a:lnTo>
                    <a:pt x="40162" y="2402"/>
                  </a:lnTo>
                  <a:cubicBezTo>
                    <a:pt x="39896" y="2168"/>
                    <a:pt x="39595" y="1968"/>
                    <a:pt x="39328" y="1735"/>
                  </a:cubicBezTo>
                  <a:cubicBezTo>
                    <a:pt x="39095" y="1568"/>
                    <a:pt x="38895" y="1468"/>
                    <a:pt x="38661" y="1335"/>
                  </a:cubicBezTo>
                  <a:cubicBezTo>
                    <a:pt x="38528" y="1234"/>
                    <a:pt x="38361" y="1201"/>
                    <a:pt x="38228" y="1168"/>
                  </a:cubicBezTo>
                  <a:cubicBezTo>
                    <a:pt x="38061" y="1134"/>
                    <a:pt x="37927" y="1068"/>
                    <a:pt x="37761" y="1034"/>
                  </a:cubicBezTo>
                  <a:cubicBezTo>
                    <a:pt x="37194" y="901"/>
                    <a:pt x="36593" y="868"/>
                    <a:pt x="36026" y="801"/>
                  </a:cubicBezTo>
                  <a:cubicBezTo>
                    <a:pt x="35492" y="734"/>
                    <a:pt x="34925" y="667"/>
                    <a:pt x="34392" y="534"/>
                  </a:cubicBezTo>
                  <a:cubicBezTo>
                    <a:pt x="34091" y="501"/>
                    <a:pt x="33858" y="401"/>
                    <a:pt x="33591" y="300"/>
                  </a:cubicBezTo>
                  <a:cubicBezTo>
                    <a:pt x="33424" y="200"/>
                    <a:pt x="33324" y="167"/>
                    <a:pt x="33157" y="67"/>
                  </a:cubicBezTo>
                  <a:cubicBezTo>
                    <a:pt x="32657" y="34"/>
                    <a:pt x="32190" y="34"/>
                    <a:pt x="31690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31;p16">
              <a:extLst>
                <a:ext uri="{FF2B5EF4-FFF2-40B4-BE49-F238E27FC236}">
                  <a16:creationId xmlns:a16="http://schemas.microsoft.com/office/drawing/2014/main" id="{3BC438B0-67D0-4CA5-A4C6-1DFB11768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1783" y="2205014"/>
              <a:ext cx="2872" cy="21451"/>
            </a:xfrm>
            <a:custGeom>
              <a:avLst/>
              <a:gdLst/>
              <a:ahLst/>
              <a:cxnLst/>
              <a:rect l="l" t="t" r="r" b="b"/>
              <a:pathLst>
                <a:path w="134" h="100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67"/>
                    <a:pt x="34" y="467"/>
                    <a:pt x="34" y="734"/>
                  </a:cubicBezTo>
                  <a:cubicBezTo>
                    <a:pt x="34" y="801"/>
                    <a:pt x="67" y="901"/>
                    <a:pt x="67" y="1001"/>
                  </a:cubicBezTo>
                  <a:lnTo>
                    <a:pt x="134" y="1001"/>
                  </a:lnTo>
                  <a:cubicBezTo>
                    <a:pt x="67" y="667"/>
                    <a:pt x="0" y="334"/>
                    <a:pt x="0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32;p16">
              <a:extLst>
                <a:ext uri="{FF2B5EF4-FFF2-40B4-BE49-F238E27FC236}">
                  <a16:creationId xmlns:a16="http://schemas.microsoft.com/office/drawing/2014/main" id="{E33CB2F0-7B33-4853-9A1C-7BDCDA532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8920" y="2247897"/>
              <a:ext cx="750" cy="5015"/>
            </a:xfrm>
            <a:custGeom>
              <a:avLst/>
              <a:gdLst/>
              <a:ahLst/>
              <a:cxnLst/>
              <a:rect l="l" t="t" r="r" b="b"/>
              <a:pathLst>
                <a:path w="35" h="234" extrusionOk="0">
                  <a:moveTo>
                    <a:pt x="1" y="0"/>
                  </a:moveTo>
                  <a:cubicBezTo>
                    <a:pt x="1" y="100"/>
                    <a:pt x="34" y="134"/>
                    <a:pt x="34" y="234"/>
                  </a:cubicBezTo>
                  <a:cubicBezTo>
                    <a:pt x="34" y="134"/>
                    <a:pt x="34" y="67"/>
                    <a:pt x="1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33;p16">
              <a:extLst>
                <a:ext uri="{FF2B5EF4-FFF2-40B4-BE49-F238E27FC236}">
                  <a16:creationId xmlns:a16="http://schemas.microsoft.com/office/drawing/2014/main" id="{FC84D9E9-3AA8-473C-9854-6D9BD522C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72499" y="2260756"/>
              <a:ext cx="750" cy="2893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68"/>
                    <a:pt x="1" y="68"/>
                    <a:pt x="34" y="134"/>
                  </a:cubicBezTo>
                  <a:cubicBezTo>
                    <a:pt x="34" y="68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34;p16">
              <a:extLst>
                <a:ext uri="{FF2B5EF4-FFF2-40B4-BE49-F238E27FC236}">
                  <a16:creationId xmlns:a16="http://schemas.microsoft.com/office/drawing/2014/main" id="{4CFC1981-C1D5-496A-A69F-D08D0AC9F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7170" y="2071329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35;p16">
              <a:extLst>
                <a:ext uri="{FF2B5EF4-FFF2-40B4-BE49-F238E27FC236}">
                  <a16:creationId xmlns:a16="http://schemas.microsoft.com/office/drawing/2014/main" id="{03DEF37B-77D7-4D29-B070-8D93916BA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155" y="2097775"/>
              <a:ext cx="21" cy="1457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67"/>
                  </a:moveTo>
                  <a:lnTo>
                    <a:pt x="1" y="0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36;p16">
              <a:extLst>
                <a:ext uri="{FF2B5EF4-FFF2-40B4-BE49-F238E27FC236}">
                  <a16:creationId xmlns:a16="http://schemas.microsoft.com/office/drawing/2014/main" id="{CA3E121E-D8AD-44AB-A03A-15B67FD6E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135" y="2197856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37;p16">
              <a:extLst>
                <a:ext uri="{FF2B5EF4-FFF2-40B4-BE49-F238E27FC236}">
                  <a16:creationId xmlns:a16="http://schemas.microsoft.com/office/drawing/2014/main" id="{F94A80F8-B583-4B35-96FD-68C3824C3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6875" y="2440196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38;p16">
              <a:extLst>
                <a:ext uri="{FF2B5EF4-FFF2-40B4-BE49-F238E27FC236}">
                  <a16:creationId xmlns:a16="http://schemas.microsoft.com/office/drawing/2014/main" id="{5B6DC513-B81D-4353-ACC0-2B5487B07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7170" y="2071329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39;p16">
              <a:extLst>
                <a:ext uri="{FF2B5EF4-FFF2-40B4-BE49-F238E27FC236}">
                  <a16:creationId xmlns:a16="http://schemas.microsoft.com/office/drawing/2014/main" id="{E947B9BC-2FB4-4E0F-B7BB-300A07163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155" y="2099210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40;p16">
              <a:extLst>
                <a:ext uri="{FF2B5EF4-FFF2-40B4-BE49-F238E27FC236}">
                  <a16:creationId xmlns:a16="http://schemas.microsoft.com/office/drawing/2014/main" id="{170AD707-5D6C-4375-83CD-1BD3B5FD63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135" y="2197856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41;p16">
              <a:extLst>
                <a:ext uri="{FF2B5EF4-FFF2-40B4-BE49-F238E27FC236}">
                  <a16:creationId xmlns:a16="http://schemas.microsoft.com/office/drawing/2014/main" id="{52BF5258-91CA-4AA4-A3BD-74545E8246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135" y="2197856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42;p16">
              <a:extLst>
                <a:ext uri="{FF2B5EF4-FFF2-40B4-BE49-F238E27FC236}">
                  <a16:creationId xmlns:a16="http://schemas.microsoft.com/office/drawing/2014/main" id="{551BED97-1F39-49B8-A27E-9C9C37A800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2671" y="228578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43;p16">
              <a:extLst>
                <a:ext uri="{FF2B5EF4-FFF2-40B4-BE49-F238E27FC236}">
                  <a16:creationId xmlns:a16="http://schemas.microsoft.com/office/drawing/2014/main" id="{04688787-6A50-4A38-8917-F523EE563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4045" y="2593169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44;p16">
              <a:extLst>
                <a:ext uri="{FF2B5EF4-FFF2-40B4-BE49-F238E27FC236}">
                  <a16:creationId xmlns:a16="http://schemas.microsoft.com/office/drawing/2014/main" id="{478E78CE-DC83-4B48-A4C3-D1A7BE651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2671" y="228578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45;p16">
              <a:extLst>
                <a:ext uri="{FF2B5EF4-FFF2-40B4-BE49-F238E27FC236}">
                  <a16:creationId xmlns:a16="http://schemas.microsoft.com/office/drawing/2014/main" id="{B1D3E963-444F-45D5-B105-CFAFFBA45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183" y="3247279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46;p16">
              <a:extLst>
                <a:ext uri="{FF2B5EF4-FFF2-40B4-BE49-F238E27FC236}">
                  <a16:creationId xmlns:a16="http://schemas.microsoft.com/office/drawing/2014/main" id="{E5D3F5F0-9CA1-4232-80A1-957CDB855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547" y="2686114"/>
              <a:ext cx="589068" cy="491111"/>
            </a:xfrm>
            <a:custGeom>
              <a:avLst/>
              <a:gdLst/>
              <a:ahLst/>
              <a:cxnLst/>
              <a:rect l="l" t="t" r="r" b="b"/>
              <a:pathLst>
                <a:path w="27488" h="22917" extrusionOk="0">
                  <a:moveTo>
                    <a:pt x="5238" y="0"/>
                  </a:moveTo>
                  <a:cubicBezTo>
                    <a:pt x="5138" y="34"/>
                    <a:pt x="5071" y="67"/>
                    <a:pt x="5071" y="167"/>
                  </a:cubicBezTo>
                  <a:cubicBezTo>
                    <a:pt x="5005" y="234"/>
                    <a:pt x="5005" y="334"/>
                    <a:pt x="5071" y="401"/>
                  </a:cubicBezTo>
                  <a:cubicBezTo>
                    <a:pt x="5305" y="1068"/>
                    <a:pt x="5505" y="1702"/>
                    <a:pt x="5638" y="2369"/>
                  </a:cubicBezTo>
                  <a:cubicBezTo>
                    <a:pt x="5838" y="3303"/>
                    <a:pt x="5905" y="4237"/>
                    <a:pt x="5905" y="5204"/>
                  </a:cubicBezTo>
                  <a:lnTo>
                    <a:pt x="5905" y="5304"/>
                  </a:lnTo>
                  <a:cubicBezTo>
                    <a:pt x="5838" y="6305"/>
                    <a:pt x="5638" y="7339"/>
                    <a:pt x="5305" y="8340"/>
                  </a:cubicBezTo>
                  <a:cubicBezTo>
                    <a:pt x="4938" y="9507"/>
                    <a:pt x="4371" y="10641"/>
                    <a:pt x="3637" y="11742"/>
                  </a:cubicBezTo>
                  <a:cubicBezTo>
                    <a:pt x="3170" y="12409"/>
                    <a:pt x="2670" y="13076"/>
                    <a:pt x="2102" y="13810"/>
                  </a:cubicBezTo>
                  <a:cubicBezTo>
                    <a:pt x="1569" y="14411"/>
                    <a:pt x="968" y="15044"/>
                    <a:pt x="301" y="15678"/>
                  </a:cubicBezTo>
                  <a:cubicBezTo>
                    <a:pt x="268" y="15712"/>
                    <a:pt x="201" y="15812"/>
                    <a:pt x="201" y="15845"/>
                  </a:cubicBezTo>
                  <a:cubicBezTo>
                    <a:pt x="168" y="15845"/>
                    <a:pt x="134" y="15878"/>
                    <a:pt x="101" y="15912"/>
                  </a:cubicBezTo>
                  <a:cubicBezTo>
                    <a:pt x="68" y="15978"/>
                    <a:pt x="1" y="16079"/>
                    <a:pt x="1" y="16179"/>
                  </a:cubicBezTo>
                  <a:cubicBezTo>
                    <a:pt x="101" y="16579"/>
                    <a:pt x="201" y="16979"/>
                    <a:pt x="401" y="17346"/>
                  </a:cubicBezTo>
                  <a:cubicBezTo>
                    <a:pt x="568" y="17713"/>
                    <a:pt x="768" y="18047"/>
                    <a:pt x="1002" y="18380"/>
                  </a:cubicBezTo>
                  <a:cubicBezTo>
                    <a:pt x="1469" y="19014"/>
                    <a:pt x="2102" y="19581"/>
                    <a:pt x="2836" y="20148"/>
                  </a:cubicBezTo>
                  <a:cubicBezTo>
                    <a:pt x="4171" y="21082"/>
                    <a:pt x="5772" y="21849"/>
                    <a:pt x="7640" y="22383"/>
                  </a:cubicBezTo>
                  <a:cubicBezTo>
                    <a:pt x="8440" y="22583"/>
                    <a:pt x="9141" y="22750"/>
                    <a:pt x="9841" y="22817"/>
                  </a:cubicBezTo>
                  <a:cubicBezTo>
                    <a:pt x="10675" y="22883"/>
                    <a:pt x="11576" y="22917"/>
                    <a:pt x="12477" y="22917"/>
                  </a:cubicBezTo>
                  <a:lnTo>
                    <a:pt x="12677" y="22917"/>
                  </a:lnTo>
                  <a:cubicBezTo>
                    <a:pt x="14678" y="22917"/>
                    <a:pt x="16613" y="22650"/>
                    <a:pt x="18347" y="22183"/>
                  </a:cubicBezTo>
                  <a:cubicBezTo>
                    <a:pt x="20282" y="21649"/>
                    <a:pt x="21983" y="20815"/>
                    <a:pt x="23384" y="19715"/>
                  </a:cubicBezTo>
                  <a:cubicBezTo>
                    <a:pt x="24152" y="19114"/>
                    <a:pt x="24852" y="18480"/>
                    <a:pt x="25452" y="17713"/>
                  </a:cubicBezTo>
                  <a:cubicBezTo>
                    <a:pt x="25719" y="17346"/>
                    <a:pt x="25986" y="16946"/>
                    <a:pt x="26286" y="16512"/>
                  </a:cubicBezTo>
                  <a:cubicBezTo>
                    <a:pt x="26553" y="16045"/>
                    <a:pt x="26787" y="15578"/>
                    <a:pt x="26987" y="15111"/>
                  </a:cubicBezTo>
                  <a:cubicBezTo>
                    <a:pt x="27354" y="14244"/>
                    <a:pt x="27487" y="13510"/>
                    <a:pt x="27387" y="12776"/>
                  </a:cubicBezTo>
                  <a:cubicBezTo>
                    <a:pt x="27354" y="12609"/>
                    <a:pt x="27354" y="12443"/>
                    <a:pt x="27287" y="12276"/>
                  </a:cubicBezTo>
                  <a:cubicBezTo>
                    <a:pt x="27220" y="12109"/>
                    <a:pt x="27154" y="11942"/>
                    <a:pt x="27054" y="11809"/>
                  </a:cubicBezTo>
                  <a:cubicBezTo>
                    <a:pt x="26954" y="11542"/>
                    <a:pt x="26720" y="11308"/>
                    <a:pt x="26487" y="11008"/>
                  </a:cubicBezTo>
                  <a:cubicBezTo>
                    <a:pt x="26286" y="10775"/>
                    <a:pt x="25986" y="10575"/>
                    <a:pt x="25619" y="10374"/>
                  </a:cubicBezTo>
                  <a:cubicBezTo>
                    <a:pt x="25319" y="10208"/>
                    <a:pt x="24985" y="10041"/>
                    <a:pt x="24518" y="9874"/>
                  </a:cubicBezTo>
                  <a:cubicBezTo>
                    <a:pt x="23718" y="9574"/>
                    <a:pt x="22851" y="9374"/>
                    <a:pt x="21883" y="9240"/>
                  </a:cubicBezTo>
                  <a:cubicBezTo>
                    <a:pt x="21383" y="9174"/>
                    <a:pt x="20949" y="9107"/>
                    <a:pt x="20449" y="9074"/>
                  </a:cubicBezTo>
                  <a:cubicBezTo>
                    <a:pt x="19281" y="8940"/>
                    <a:pt x="18047" y="8840"/>
                    <a:pt x="16880" y="8506"/>
                  </a:cubicBezTo>
                  <a:lnTo>
                    <a:pt x="16846" y="8506"/>
                  </a:lnTo>
                  <a:cubicBezTo>
                    <a:pt x="16413" y="8340"/>
                    <a:pt x="15979" y="8173"/>
                    <a:pt x="15612" y="7906"/>
                  </a:cubicBezTo>
                  <a:lnTo>
                    <a:pt x="15579" y="7906"/>
                  </a:lnTo>
                  <a:cubicBezTo>
                    <a:pt x="15312" y="7739"/>
                    <a:pt x="15045" y="7539"/>
                    <a:pt x="14845" y="7339"/>
                  </a:cubicBezTo>
                  <a:cubicBezTo>
                    <a:pt x="14678" y="7105"/>
                    <a:pt x="14511" y="6872"/>
                    <a:pt x="14345" y="6572"/>
                  </a:cubicBezTo>
                  <a:cubicBezTo>
                    <a:pt x="14144" y="6205"/>
                    <a:pt x="14011" y="5771"/>
                    <a:pt x="13911" y="5271"/>
                  </a:cubicBezTo>
                  <a:lnTo>
                    <a:pt x="13911" y="5237"/>
                  </a:lnTo>
                  <a:cubicBezTo>
                    <a:pt x="13811" y="4904"/>
                    <a:pt x="13777" y="4537"/>
                    <a:pt x="13777" y="4203"/>
                  </a:cubicBezTo>
                  <a:cubicBezTo>
                    <a:pt x="13811" y="4170"/>
                    <a:pt x="13811" y="4103"/>
                    <a:pt x="13811" y="4037"/>
                  </a:cubicBezTo>
                  <a:cubicBezTo>
                    <a:pt x="13811" y="3903"/>
                    <a:pt x="13777" y="3836"/>
                    <a:pt x="13777" y="3703"/>
                  </a:cubicBezTo>
                  <a:lnTo>
                    <a:pt x="13777" y="3403"/>
                  </a:lnTo>
                  <a:cubicBezTo>
                    <a:pt x="13811" y="2936"/>
                    <a:pt x="13844" y="2536"/>
                    <a:pt x="13978" y="2102"/>
                  </a:cubicBezTo>
                  <a:cubicBezTo>
                    <a:pt x="14011" y="2035"/>
                    <a:pt x="13978" y="1935"/>
                    <a:pt x="13944" y="1868"/>
                  </a:cubicBezTo>
                  <a:cubicBezTo>
                    <a:pt x="13911" y="1768"/>
                    <a:pt x="13811" y="1735"/>
                    <a:pt x="13744" y="1735"/>
                  </a:cubicBezTo>
                  <a:lnTo>
                    <a:pt x="13677" y="1735"/>
                  </a:lnTo>
                  <a:cubicBezTo>
                    <a:pt x="13611" y="1735"/>
                    <a:pt x="13577" y="1735"/>
                    <a:pt x="13511" y="1768"/>
                  </a:cubicBezTo>
                  <a:cubicBezTo>
                    <a:pt x="13444" y="1835"/>
                    <a:pt x="13411" y="1902"/>
                    <a:pt x="13411" y="2002"/>
                  </a:cubicBezTo>
                  <a:cubicBezTo>
                    <a:pt x="13344" y="2102"/>
                    <a:pt x="13310" y="2269"/>
                    <a:pt x="13277" y="2402"/>
                  </a:cubicBezTo>
                  <a:cubicBezTo>
                    <a:pt x="13177" y="2235"/>
                    <a:pt x="13077" y="2102"/>
                    <a:pt x="12944" y="1935"/>
                  </a:cubicBezTo>
                  <a:cubicBezTo>
                    <a:pt x="12510" y="1501"/>
                    <a:pt x="11909" y="1101"/>
                    <a:pt x="11109" y="901"/>
                  </a:cubicBezTo>
                  <a:cubicBezTo>
                    <a:pt x="10642" y="768"/>
                    <a:pt x="10108" y="701"/>
                    <a:pt x="9574" y="701"/>
                  </a:cubicBezTo>
                  <a:cubicBezTo>
                    <a:pt x="9341" y="701"/>
                    <a:pt x="9141" y="701"/>
                    <a:pt x="8907" y="734"/>
                  </a:cubicBezTo>
                  <a:cubicBezTo>
                    <a:pt x="8140" y="834"/>
                    <a:pt x="7406" y="1001"/>
                    <a:pt x="6739" y="1268"/>
                  </a:cubicBezTo>
                  <a:cubicBezTo>
                    <a:pt x="6506" y="1368"/>
                    <a:pt x="6305" y="1501"/>
                    <a:pt x="6139" y="1568"/>
                  </a:cubicBezTo>
                  <a:cubicBezTo>
                    <a:pt x="6005" y="1101"/>
                    <a:pt x="5838" y="601"/>
                    <a:pt x="5672" y="201"/>
                  </a:cubicBezTo>
                  <a:cubicBezTo>
                    <a:pt x="5605" y="67"/>
                    <a:pt x="5472" y="0"/>
                    <a:pt x="5338" y="0"/>
                  </a:cubicBezTo>
                  <a:close/>
                </a:path>
              </a:pathLst>
            </a:custGeom>
            <a:solidFill>
              <a:srgbClr val="FEA6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47;p16">
              <a:extLst>
                <a:ext uri="{FF2B5EF4-FFF2-40B4-BE49-F238E27FC236}">
                  <a16:creationId xmlns:a16="http://schemas.microsoft.com/office/drawing/2014/main" id="{79DE650B-F29D-463D-864C-A249644A6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9223" y="2684678"/>
              <a:ext cx="194456" cy="132266"/>
            </a:xfrm>
            <a:custGeom>
              <a:avLst/>
              <a:gdLst/>
              <a:ahLst/>
              <a:cxnLst/>
              <a:rect l="l" t="t" r="r" b="b"/>
              <a:pathLst>
                <a:path w="9074" h="6172" extrusionOk="0">
                  <a:moveTo>
                    <a:pt x="401" y="1"/>
                  </a:moveTo>
                  <a:cubicBezTo>
                    <a:pt x="234" y="67"/>
                    <a:pt x="234" y="67"/>
                    <a:pt x="200" y="67"/>
                  </a:cubicBezTo>
                  <a:cubicBezTo>
                    <a:pt x="100" y="101"/>
                    <a:pt x="34" y="134"/>
                    <a:pt x="34" y="234"/>
                  </a:cubicBezTo>
                  <a:cubicBezTo>
                    <a:pt x="0" y="301"/>
                    <a:pt x="0" y="401"/>
                    <a:pt x="34" y="468"/>
                  </a:cubicBezTo>
                  <a:cubicBezTo>
                    <a:pt x="267" y="1101"/>
                    <a:pt x="467" y="1769"/>
                    <a:pt x="601" y="2436"/>
                  </a:cubicBezTo>
                  <a:cubicBezTo>
                    <a:pt x="734" y="3036"/>
                    <a:pt x="834" y="3603"/>
                    <a:pt x="834" y="4237"/>
                  </a:cubicBezTo>
                  <a:cubicBezTo>
                    <a:pt x="1435" y="4604"/>
                    <a:pt x="2068" y="4904"/>
                    <a:pt x="2736" y="5204"/>
                  </a:cubicBezTo>
                  <a:lnTo>
                    <a:pt x="2702" y="5204"/>
                  </a:lnTo>
                  <a:cubicBezTo>
                    <a:pt x="3770" y="5638"/>
                    <a:pt x="4937" y="5938"/>
                    <a:pt x="6105" y="6105"/>
                  </a:cubicBezTo>
                  <a:cubicBezTo>
                    <a:pt x="6505" y="6138"/>
                    <a:pt x="6905" y="6172"/>
                    <a:pt x="7272" y="6172"/>
                  </a:cubicBezTo>
                  <a:cubicBezTo>
                    <a:pt x="7672" y="6172"/>
                    <a:pt x="8039" y="6138"/>
                    <a:pt x="8406" y="6105"/>
                  </a:cubicBezTo>
                  <a:cubicBezTo>
                    <a:pt x="8606" y="6072"/>
                    <a:pt x="8840" y="6038"/>
                    <a:pt x="9073" y="5972"/>
                  </a:cubicBezTo>
                  <a:cubicBezTo>
                    <a:pt x="9007" y="5771"/>
                    <a:pt x="8940" y="5571"/>
                    <a:pt x="8907" y="5304"/>
                  </a:cubicBezTo>
                  <a:lnTo>
                    <a:pt x="8907" y="5271"/>
                  </a:lnTo>
                  <a:cubicBezTo>
                    <a:pt x="8840" y="4938"/>
                    <a:pt x="8773" y="4604"/>
                    <a:pt x="8773" y="4237"/>
                  </a:cubicBezTo>
                  <a:cubicBezTo>
                    <a:pt x="8840" y="4170"/>
                    <a:pt x="8840" y="4104"/>
                    <a:pt x="8840" y="4070"/>
                  </a:cubicBezTo>
                  <a:cubicBezTo>
                    <a:pt x="8840" y="3937"/>
                    <a:pt x="8773" y="3837"/>
                    <a:pt x="8773" y="3737"/>
                  </a:cubicBezTo>
                  <a:lnTo>
                    <a:pt x="8773" y="3436"/>
                  </a:lnTo>
                  <a:cubicBezTo>
                    <a:pt x="8840" y="2936"/>
                    <a:pt x="8873" y="2502"/>
                    <a:pt x="9007" y="2136"/>
                  </a:cubicBezTo>
                  <a:cubicBezTo>
                    <a:pt x="9040" y="2069"/>
                    <a:pt x="9007" y="1969"/>
                    <a:pt x="8940" y="1902"/>
                  </a:cubicBezTo>
                  <a:cubicBezTo>
                    <a:pt x="8907" y="1802"/>
                    <a:pt x="8840" y="1769"/>
                    <a:pt x="8740" y="1769"/>
                  </a:cubicBezTo>
                  <a:lnTo>
                    <a:pt x="8706" y="1769"/>
                  </a:lnTo>
                  <a:cubicBezTo>
                    <a:pt x="8606" y="1769"/>
                    <a:pt x="8573" y="1802"/>
                    <a:pt x="8540" y="1802"/>
                  </a:cubicBezTo>
                  <a:cubicBezTo>
                    <a:pt x="8440" y="1835"/>
                    <a:pt x="8406" y="1935"/>
                    <a:pt x="8406" y="2002"/>
                  </a:cubicBezTo>
                  <a:cubicBezTo>
                    <a:pt x="8373" y="2136"/>
                    <a:pt x="8340" y="2302"/>
                    <a:pt x="8273" y="2436"/>
                  </a:cubicBezTo>
                  <a:cubicBezTo>
                    <a:pt x="8206" y="2302"/>
                    <a:pt x="8106" y="2136"/>
                    <a:pt x="7939" y="1969"/>
                  </a:cubicBezTo>
                  <a:cubicBezTo>
                    <a:pt x="7539" y="1535"/>
                    <a:pt x="6905" y="1135"/>
                    <a:pt x="6105" y="935"/>
                  </a:cubicBezTo>
                  <a:cubicBezTo>
                    <a:pt x="5671" y="801"/>
                    <a:pt x="5104" y="735"/>
                    <a:pt x="4570" y="735"/>
                  </a:cubicBezTo>
                  <a:cubicBezTo>
                    <a:pt x="4370" y="735"/>
                    <a:pt x="4170" y="735"/>
                    <a:pt x="3903" y="768"/>
                  </a:cubicBezTo>
                  <a:cubicBezTo>
                    <a:pt x="3169" y="835"/>
                    <a:pt x="2402" y="1001"/>
                    <a:pt x="1735" y="1302"/>
                  </a:cubicBezTo>
                  <a:cubicBezTo>
                    <a:pt x="1535" y="1402"/>
                    <a:pt x="1335" y="1502"/>
                    <a:pt x="1168" y="1602"/>
                  </a:cubicBezTo>
                  <a:cubicBezTo>
                    <a:pt x="1068" y="1135"/>
                    <a:pt x="901" y="668"/>
                    <a:pt x="701" y="234"/>
                  </a:cubicBezTo>
                  <a:cubicBezTo>
                    <a:pt x="667" y="101"/>
                    <a:pt x="534" y="1"/>
                    <a:pt x="401" y="1"/>
                  </a:cubicBezTo>
                  <a:close/>
                </a:path>
              </a:pathLst>
            </a:custGeom>
            <a:solidFill>
              <a:srgbClr val="EE9B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48;p16">
              <a:extLst>
                <a:ext uri="{FF2B5EF4-FFF2-40B4-BE49-F238E27FC236}">
                  <a16:creationId xmlns:a16="http://schemas.microsoft.com/office/drawing/2014/main" id="{A7E74D0A-2D66-4314-B375-9193BBB6F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2474" y="2413750"/>
              <a:ext cx="109400" cy="167283"/>
            </a:xfrm>
            <a:custGeom>
              <a:avLst/>
              <a:gdLst/>
              <a:ahLst/>
              <a:cxnLst/>
              <a:rect l="l" t="t" r="r" b="b"/>
              <a:pathLst>
                <a:path w="5105" h="7806" extrusionOk="0">
                  <a:moveTo>
                    <a:pt x="1935" y="0"/>
                  </a:moveTo>
                  <a:cubicBezTo>
                    <a:pt x="1702" y="0"/>
                    <a:pt x="1502" y="0"/>
                    <a:pt x="1235" y="34"/>
                  </a:cubicBezTo>
                  <a:cubicBezTo>
                    <a:pt x="1168" y="34"/>
                    <a:pt x="1068" y="100"/>
                    <a:pt x="1035" y="134"/>
                  </a:cubicBezTo>
                  <a:cubicBezTo>
                    <a:pt x="1001" y="234"/>
                    <a:pt x="1001" y="334"/>
                    <a:pt x="1001" y="401"/>
                  </a:cubicBezTo>
                  <a:cubicBezTo>
                    <a:pt x="1035" y="467"/>
                    <a:pt x="1068" y="567"/>
                    <a:pt x="1101" y="601"/>
                  </a:cubicBezTo>
                  <a:cubicBezTo>
                    <a:pt x="1168" y="634"/>
                    <a:pt x="1202" y="634"/>
                    <a:pt x="1268" y="634"/>
                  </a:cubicBezTo>
                  <a:lnTo>
                    <a:pt x="1368" y="634"/>
                  </a:lnTo>
                  <a:cubicBezTo>
                    <a:pt x="1368" y="1401"/>
                    <a:pt x="1335" y="2135"/>
                    <a:pt x="1235" y="2969"/>
                  </a:cubicBezTo>
                  <a:lnTo>
                    <a:pt x="1235" y="3069"/>
                  </a:lnTo>
                  <a:cubicBezTo>
                    <a:pt x="1068" y="4403"/>
                    <a:pt x="735" y="5704"/>
                    <a:pt x="268" y="6872"/>
                  </a:cubicBezTo>
                  <a:cubicBezTo>
                    <a:pt x="234" y="6939"/>
                    <a:pt x="268" y="7039"/>
                    <a:pt x="268" y="7072"/>
                  </a:cubicBezTo>
                  <a:cubicBezTo>
                    <a:pt x="134" y="7072"/>
                    <a:pt x="34" y="7205"/>
                    <a:pt x="34" y="7272"/>
                  </a:cubicBezTo>
                  <a:cubicBezTo>
                    <a:pt x="1" y="7439"/>
                    <a:pt x="67" y="7606"/>
                    <a:pt x="234" y="7639"/>
                  </a:cubicBezTo>
                  <a:cubicBezTo>
                    <a:pt x="568" y="7773"/>
                    <a:pt x="901" y="7806"/>
                    <a:pt x="1235" y="7806"/>
                  </a:cubicBezTo>
                  <a:cubicBezTo>
                    <a:pt x="1835" y="7806"/>
                    <a:pt x="2436" y="7639"/>
                    <a:pt x="3003" y="7372"/>
                  </a:cubicBezTo>
                  <a:cubicBezTo>
                    <a:pt x="3537" y="7072"/>
                    <a:pt x="4004" y="6605"/>
                    <a:pt x="4370" y="6071"/>
                  </a:cubicBezTo>
                  <a:cubicBezTo>
                    <a:pt x="4704" y="5571"/>
                    <a:pt x="4904" y="5004"/>
                    <a:pt x="5038" y="4370"/>
                  </a:cubicBezTo>
                  <a:cubicBezTo>
                    <a:pt x="5104" y="3736"/>
                    <a:pt x="5104" y="3103"/>
                    <a:pt x="5004" y="2502"/>
                  </a:cubicBezTo>
                  <a:cubicBezTo>
                    <a:pt x="4904" y="2102"/>
                    <a:pt x="4737" y="1735"/>
                    <a:pt x="4571" y="1401"/>
                  </a:cubicBezTo>
                  <a:cubicBezTo>
                    <a:pt x="4504" y="1235"/>
                    <a:pt x="4370" y="1068"/>
                    <a:pt x="4204" y="901"/>
                  </a:cubicBezTo>
                  <a:cubicBezTo>
                    <a:pt x="4070" y="768"/>
                    <a:pt x="3937" y="667"/>
                    <a:pt x="3737" y="501"/>
                  </a:cubicBezTo>
                  <a:cubicBezTo>
                    <a:pt x="3436" y="267"/>
                    <a:pt x="3070" y="100"/>
                    <a:pt x="2669" y="0"/>
                  </a:cubicBezTo>
                  <a:cubicBezTo>
                    <a:pt x="2614" y="11"/>
                    <a:pt x="2547" y="15"/>
                    <a:pt x="2472" y="15"/>
                  </a:cubicBezTo>
                  <a:cubicBezTo>
                    <a:pt x="2321" y="15"/>
                    <a:pt x="2136" y="0"/>
                    <a:pt x="1935" y="0"/>
                  </a:cubicBez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49;p16">
              <a:extLst>
                <a:ext uri="{FF2B5EF4-FFF2-40B4-BE49-F238E27FC236}">
                  <a16:creationId xmlns:a16="http://schemas.microsoft.com/office/drawing/2014/main" id="{0963BAB7-FEEC-45B6-907F-3147598D1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5362" y="2442339"/>
              <a:ext cx="53618" cy="42731"/>
            </a:xfrm>
            <a:custGeom>
              <a:avLst/>
              <a:gdLst/>
              <a:ahLst/>
              <a:cxnLst/>
              <a:rect l="l" t="t" r="r" b="b"/>
              <a:pathLst>
                <a:path w="2502" h="1994" extrusionOk="0">
                  <a:moveTo>
                    <a:pt x="2302" y="1"/>
                  </a:moveTo>
                  <a:cubicBezTo>
                    <a:pt x="2268" y="67"/>
                    <a:pt x="2268" y="67"/>
                    <a:pt x="2202" y="67"/>
                  </a:cubicBezTo>
                  <a:cubicBezTo>
                    <a:pt x="1768" y="167"/>
                    <a:pt x="1301" y="267"/>
                    <a:pt x="934" y="534"/>
                  </a:cubicBezTo>
                  <a:cubicBezTo>
                    <a:pt x="767" y="668"/>
                    <a:pt x="534" y="835"/>
                    <a:pt x="434" y="1001"/>
                  </a:cubicBezTo>
                  <a:cubicBezTo>
                    <a:pt x="334" y="1068"/>
                    <a:pt x="300" y="1201"/>
                    <a:pt x="200" y="1268"/>
                  </a:cubicBezTo>
                  <a:cubicBezTo>
                    <a:pt x="134" y="1402"/>
                    <a:pt x="100" y="1535"/>
                    <a:pt x="33" y="1668"/>
                  </a:cubicBezTo>
                  <a:cubicBezTo>
                    <a:pt x="0" y="1769"/>
                    <a:pt x="100" y="1902"/>
                    <a:pt x="167" y="1935"/>
                  </a:cubicBezTo>
                  <a:cubicBezTo>
                    <a:pt x="220" y="1975"/>
                    <a:pt x="277" y="1993"/>
                    <a:pt x="332" y="1993"/>
                  </a:cubicBezTo>
                  <a:cubicBezTo>
                    <a:pt x="416" y="1993"/>
                    <a:pt x="493" y="1949"/>
                    <a:pt x="534" y="1869"/>
                  </a:cubicBezTo>
                  <a:lnTo>
                    <a:pt x="934" y="1235"/>
                  </a:lnTo>
                  <a:cubicBezTo>
                    <a:pt x="1034" y="1068"/>
                    <a:pt x="1168" y="935"/>
                    <a:pt x="1334" y="835"/>
                  </a:cubicBezTo>
                  <a:cubicBezTo>
                    <a:pt x="1468" y="734"/>
                    <a:pt x="1635" y="601"/>
                    <a:pt x="1801" y="568"/>
                  </a:cubicBezTo>
                  <a:cubicBezTo>
                    <a:pt x="1968" y="501"/>
                    <a:pt x="2135" y="434"/>
                    <a:pt x="2335" y="401"/>
                  </a:cubicBezTo>
                  <a:cubicBezTo>
                    <a:pt x="2435" y="401"/>
                    <a:pt x="2502" y="267"/>
                    <a:pt x="2469" y="167"/>
                  </a:cubicBezTo>
                  <a:cubicBezTo>
                    <a:pt x="2469" y="101"/>
                    <a:pt x="2435" y="67"/>
                    <a:pt x="2368" y="34"/>
                  </a:cubicBezTo>
                  <a:cubicBezTo>
                    <a:pt x="2335" y="34"/>
                    <a:pt x="2302" y="1"/>
                    <a:pt x="2302" y="1"/>
                  </a:cubicBezTo>
                  <a:close/>
                </a:path>
              </a:pathLst>
            </a:custGeom>
            <a:solidFill>
              <a:srgbClr val="D68C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50;p16">
              <a:extLst>
                <a:ext uri="{FF2B5EF4-FFF2-40B4-BE49-F238E27FC236}">
                  <a16:creationId xmlns:a16="http://schemas.microsoft.com/office/drawing/2014/main" id="{B143FE23-06B6-42AB-98E0-E4A9C491C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2573" y="2037018"/>
              <a:ext cx="810654" cy="750607"/>
            </a:xfrm>
            <a:custGeom>
              <a:avLst/>
              <a:gdLst/>
              <a:ahLst/>
              <a:cxnLst/>
              <a:rect l="l" t="t" r="r" b="b"/>
              <a:pathLst>
                <a:path w="37828" h="35026" extrusionOk="0">
                  <a:moveTo>
                    <a:pt x="27320" y="0"/>
                  </a:moveTo>
                  <a:cubicBezTo>
                    <a:pt x="25818" y="0"/>
                    <a:pt x="24317" y="100"/>
                    <a:pt x="22950" y="234"/>
                  </a:cubicBezTo>
                  <a:cubicBezTo>
                    <a:pt x="20348" y="467"/>
                    <a:pt x="18013" y="1001"/>
                    <a:pt x="15945" y="1768"/>
                  </a:cubicBezTo>
                  <a:cubicBezTo>
                    <a:pt x="14177" y="2402"/>
                    <a:pt x="12476" y="3336"/>
                    <a:pt x="10841" y="4503"/>
                  </a:cubicBezTo>
                  <a:cubicBezTo>
                    <a:pt x="9140" y="5771"/>
                    <a:pt x="7739" y="7138"/>
                    <a:pt x="6671" y="8606"/>
                  </a:cubicBezTo>
                  <a:cubicBezTo>
                    <a:pt x="6238" y="9240"/>
                    <a:pt x="5838" y="9907"/>
                    <a:pt x="5537" y="10574"/>
                  </a:cubicBezTo>
                  <a:cubicBezTo>
                    <a:pt x="5270" y="11241"/>
                    <a:pt x="5037" y="11942"/>
                    <a:pt x="4870" y="12676"/>
                  </a:cubicBezTo>
                  <a:cubicBezTo>
                    <a:pt x="4770" y="13410"/>
                    <a:pt x="4703" y="14143"/>
                    <a:pt x="4803" y="14911"/>
                  </a:cubicBezTo>
                  <a:cubicBezTo>
                    <a:pt x="4837" y="15478"/>
                    <a:pt x="5004" y="16112"/>
                    <a:pt x="5204" y="16745"/>
                  </a:cubicBezTo>
                  <a:cubicBezTo>
                    <a:pt x="5137" y="16679"/>
                    <a:pt x="5037" y="16679"/>
                    <a:pt x="4970" y="16645"/>
                  </a:cubicBezTo>
                  <a:cubicBezTo>
                    <a:pt x="4670" y="16579"/>
                    <a:pt x="4370" y="16512"/>
                    <a:pt x="4036" y="16479"/>
                  </a:cubicBezTo>
                  <a:cubicBezTo>
                    <a:pt x="3869" y="16479"/>
                    <a:pt x="3769" y="16445"/>
                    <a:pt x="3603" y="16445"/>
                  </a:cubicBezTo>
                  <a:cubicBezTo>
                    <a:pt x="3269" y="16445"/>
                    <a:pt x="2935" y="16479"/>
                    <a:pt x="2535" y="16579"/>
                  </a:cubicBezTo>
                  <a:cubicBezTo>
                    <a:pt x="1868" y="16745"/>
                    <a:pt x="1334" y="17012"/>
                    <a:pt x="934" y="17479"/>
                  </a:cubicBezTo>
                  <a:cubicBezTo>
                    <a:pt x="534" y="17913"/>
                    <a:pt x="267" y="18413"/>
                    <a:pt x="133" y="18980"/>
                  </a:cubicBezTo>
                  <a:cubicBezTo>
                    <a:pt x="0" y="19514"/>
                    <a:pt x="0" y="20114"/>
                    <a:pt x="133" y="20782"/>
                  </a:cubicBezTo>
                  <a:cubicBezTo>
                    <a:pt x="267" y="21349"/>
                    <a:pt x="467" y="21949"/>
                    <a:pt x="801" y="22449"/>
                  </a:cubicBezTo>
                  <a:cubicBezTo>
                    <a:pt x="1134" y="22983"/>
                    <a:pt x="1534" y="23484"/>
                    <a:pt x="2001" y="23850"/>
                  </a:cubicBezTo>
                  <a:cubicBezTo>
                    <a:pt x="2535" y="24284"/>
                    <a:pt x="3102" y="24584"/>
                    <a:pt x="3703" y="24751"/>
                  </a:cubicBezTo>
                  <a:cubicBezTo>
                    <a:pt x="4003" y="24818"/>
                    <a:pt x="4303" y="24851"/>
                    <a:pt x="4637" y="24851"/>
                  </a:cubicBezTo>
                  <a:cubicBezTo>
                    <a:pt x="4937" y="24851"/>
                    <a:pt x="5270" y="24818"/>
                    <a:pt x="5537" y="24784"/>
                  </a:cubicBezTo>
                  <a:cubicBezTo>
                    <a:pt x="6438" y="26519"/>
                    <a:pt x="7505" y="28120"/>
                    <a:pt x="8773" y="29488"/>
                  </a:cubicBezTo>
                  <a:cubicBezTo>
                    <a:pt x="10041" y="30855"/>
                    <a:pt x="11575" y="31990"/>
                    <a:pt x="13243" y="32857"/>
                  </a:cubicBezTo>
                  <a:cubicBezTo>
                    <a:pt x="14911" y="33724"/>
                    <a:pt x="16679" y="34358"/>
                    <a:pt x="18613" y="34692"/>
                  </a:cubicBezTo>
                  <a:cubicBezTo>
                    <a:pt x="19581" y="34858"/>
                    <a:pt x="20581" y="34992"/>
                    <a:pt x="21615" y="35025"/>
                  </a:cubicBezTo>
                  <a:lnTo>
                    <a:pt x="22349" y="35025"/>
                  </a:lnTo>
                  <a:cubicBezTo>
                    <a:pt x="23117" y="35025"/>
                    <a:pt x="23850" y="34992"/>
                    <a:pt x="24518" y="34925"/>
                  </a:cubicBezTo>
                  <a:cubicBezTo>
                    <a:pt x="25452" y="34792"/>
                    <a:pt x="26419" y="34625"/>
                    <a:pt x="27286" y="34358"/>
                  </a:cubicBezTo>
                  <a:cubicBezTo>
                    <a:pt x="28120" y="34124"/>
                    <a:pt x="28954" y="33791"/>
                    <a:pt x="29788" y="33424"/>
                  </a:cubicBezTo>
                  <a:cubicBezTo>
                    <a:pt x="31322" y="32657"/>
                    <a:pt x="32757" y="31589"/>
                    <a:pt x="33858" y="30322"/>
                  </a:cubicBezTo>
                  <a:cubicBezTo>
                    <a:pt x="34458" y="29688"/>
                    <a:pt x="34958" y="28987"/>
                    <a:pt x="35392" y="28254"/>
                  </a:cubicBezTo>
                  <a:cubicBezTo>
                    <a:pt x="35859" y="27520"/>
                    <a:pt x="36226" y="26686"/>
                    <a:pt x="36593" y="25852"/>
                  </a:cubicBezTo>
                  <a:cubicBezTo>
                    <a:pt x="36926" y="25018"/>
                    <a:pt x="37160" y="24151"/>
                    <a:pt x="37327" y="23183"/>
                  </a:cubicBezTo>
                  <a:cubicBezTo>
                    <a:pt x="37527" y="22183"/>
                    <a:pt x="37627" y="21149"/>
                    <a:pt x="37660" y="20181"/>
                  </a:cubicBezTo>
                  <a:cubicBezTo>
                    <a:pt x="37827" y="17980"/>
                    <a:pt x="37794" y="15878"/>
                    <a:pt x="37527" y="13943"/>
                  </a:cubicBezTo>
                  <a:cubicBezTo>
                    <a:pt x="37293" y="11808"/>
                    <a:pt x="36826" y="9807"/>
                    <a:pt x="36126" y="8006"/>
                  </a:cubicBezTo>
                  <a:cubicBezTo>
                    <a:pt x="35525" y="6505"/>
                    <a:pt x="34792" y="5137"/>
                    <a:pt x="33858" y="3869"/>
                  </a:cubicBezTo>
                  <a:cubicBezTo>
                    <a:pt x="33424" y="3202"/>
                    <a:pt x="32857" y="2635"/>
                    <a:pt x="32290" y="2035"/>
                  </a:cubicBezTo>
                  <a:cubicBezTo>
                    <a:pt x="31689" y="1468"/>
                    <a:pt x="31089" y="934"/>
                    <a:pt x="30322" y="334"/>
                  </a:cubicBezTo>
                  <a:cubicBezTo>
                    <a:pt x="30322" y="334"/>
                    <a:pt x="30288" y="334"/>
                    <a:pt x="30288" y="300"/>
                  </a:cubicBezTo>
                  <a:cubicBezTo>
                    <a:pt x="30255" y="167"/>
                    <a:pt x="30122" y="100"/>
                    <a:pt x="29988" y="100"/>
                  </a:cubicBezTo>
                  <a:cubicBezTo>
                    <a:pt x="29154" y="67"/>
                    <a:pt x="28187" y="0"/>
                    <a:pt x="27320" y="0"/>
                  </a:cubicBezTo>
                  <a:close/>
                </a:path>
              </a:pathLst>
            </a:custGeom>
            <a:solidFill>
              <a:srgbClr val="FEA6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51;p16">
              <a:extLst>
                <a:ext uri="{FF2B5EF4-FFF2-40B4-BE49-F238E27FC236}">
                  <a16:creationId xmlns:a16="http://schemas.microsoft.com/office/drawing/2014/main" id="{C68D25C0-125D-432A-8FBD-EC82B07EA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62" y="2037018"/>
              <a:ext cx="688417" cy="383876"/>
            </a:xfrm>
            <a:custGeom>
              <a:avLst/>
              <a:gdLst/>
              <a:ahLst/>
              <a:cxnLst/>
              <a:rect l="l" t="t" r="r" b="b"/>
              <a:pathLst>
                <a:path w="32124" h="17913" extrusionOk="0">
                  <a:moveTo>
                    <a:pt x="22650" y="0"/>
                  </a:moveTo>
                  <a:cubicBezTo>
                    <a:pt x="21115" y="0"/>
                    <a:pt x="19648" y="67"/>
                    <a:pt x="18247" y="234"/>
                  </a:cubicBezTo>
                  <a:cubicBezTo>
                    <a:pt x="15645" y="467"/>
                    <a:pt x="13310" y="1001"/>
                    <a:pt x="11242" y="1768"/>
                  </a:cubicBezTo>
                  <a:cubicBezTo>
                    <a:pt x="9541" y="2402"/>
                    <a:pt x="7773" y="3336"/>
                    <a:pt x="6138" y="4503"/>
                  </a:cubicBezTo>
                  <a:cubicBezTo>
                    <a:pt x="4437" y="5771"/>
                    <a:pt x="3036" y="7138"/>
                    <a:pt x="1968" y="8606"/>
                  </a:cubicBezTo>
                  <a:cubicBezTo>
                    <a:pt x="1568" y="9240"/>
                    <a:pt x="1135" y="9907"/>
                    <a:pt x="834" y="10574"/>
                  </a:cubicBezTo>
                  <a:cubicBezTo>
                    <a:pt x="567" y="11241"/>
                    <a:pt x="334" y="11942"/>
                    <a:pt x="167" y="12676"/>
                  </a:cubicBezTo>
                  <a:cubicBezTo>
                    <a:pt x="67" y="13410"/>
                    <a:pt x="0" y="14143"/>
                    <a:pt x="100" y="14911"/>
                  </a:cubicBezTo>
                  <a:cubicBezTo>
                    <a:pt x="134" y="15478"/>
                    <a:pt x="301" y="16112"/>
                    <a:pt x="501" y="16745"/>
                  </a:cubicBezTo>
                  <a:cubicBezTo>
                    <a:pt x="434" y="16679"/>
                    <a:pt x="334" y="16645"/>
                    <a:pt x="301" y="16645"/>
                  </a:cubicBezTo>
                  <a:cubicBezTo>
                    <a:pt x="267" y="16645"/>
                    <a:pt x="234" y="16612"/>
                    <a:pt x="167" y="16612"/>
                  </a:cubicBezTo>
                  <a:lnTo>
                    <a:pt x="401" y="16812"/>
                  </a:lnTo>
                  <a:cubicBezTo>
                    <a:pt x="601" y="16979"/>
                    <a:pt x="768" y="17146"/>
                    <a:pt x="1001" y="17312"/>
                  </a:cubicBezTo>
                  <a:cubicBezTo>
                    <a:pt x="1135" y="17413"/>
                    <a:pt x="1268" y="17479"/>
                    <a:pt x="1435" y="17579"/>
                  </a:cubicBezTo>
                  <a:cubicBezTo>
                    <a:pt x="1568" y="17613"/>
                    <a:pt x="1668" y="17679"/>
                    <a:pt x="1802" y="17746"/>
                  </a:cubicBezTo>
                  <a:lnTo>
                    <a:pt x="1768" y="17746"/>
                  </a:lnTo>
                  <a:cubicBezTo>
                    <a:pt x="1902" y="17779"/>
                    <a:pt x="2069" y="17813"/>
                    <a:pt x="2202" y="17846"/>
                  </a:cubicBezTo>
                  <a:cubicBezTo>
                    <a:pt x="2302" y="17913"/>
                    <a:pt x="2435" y="17913"/>
                    <a:pt x="2602" y="17913"/>
                  </a:cubicBezTo>
                  <a:lnTo>
                    <a:pt x="3069" y="17913"/>
                  </a:lnTo>
                  <a:cubicBezTo>
                    <a:pt x="3169" y="17913"/>
                    <a:pt x="3336" y="17846"/>
                    <a:pt x="3470" y="17846"/>
                  </a:cubicBezTo>
                  <a:cubicBezTo>
                    <a:pt x="3670" y="17813"/>
                    <a:pt x="3870" y="17779"/>
                    <a:pt x="4070" y="17679"/>
                  </a:cubicBezTo>
                  <a:cubicBezTo>
                    <a:pt x="4237" y="17613"/>
                    <a:pt x="4437" y="17579"/>
                    <a:pt x="4604" y="17479"/>
                  </a:cubicBezTo>
                  <a:cubicBezTo>
                    <a:pt x="5104" y="17246"/>
                    <a:pt x="5571" y="16946"/>
                    <a:pt x="6038" y="16579"/>
                  </a:cubicBezTo>
                  <a:cubicBezTo>
                    <a:pt x="6572" y="16112"/>
                    <a:pt x="7039" y="15611"/>
                    <a:pt x="7406" y="15011"/>
                  </a:cubicBezTo>
                  <a:cubicBezTo>
                    <a:pt x="7739" y="14510"/>
                    <a:pt x="8039" y="13977"/>
                    <a:pt x="8240" y="13443"/>
                  </a:cubicBezTo>
                  <a:cubicBezTo>
                    <a:pt x="8340" y="13109"/>
                    <a:pt x="8440" y="12742"/>
                    <a:pt x="8473" y="12409"/>
                  </a:cubicBezTo>
                  <a:cubicBezTo>
                    <a:pt x="8473" y="12342"/>
                    <a:pt x="8573" y="12309"/>
                    <a:pt x="8607" y="12309"/>
                  </a:cubicBezTo>
                  <a:lnTo>
                    <a:pt x="8740" y="12309"/>
                  </a:lnTo>
                  <a:cubicBezTo>
                    <a:pt x="8840" y="12409"/>
                    <a:pt x="9007" y="12476"/>
                    <a:pt x="9174" y="12576"/>
                  </a:cubicBezTo>
                  <a:cubicBezTo>
                    <a:pt x="9307" y="12609"/>
                    <a:pt x="9440" y="12676"/>
                    <a:pt x="9574" y="12742"/>
                  </a:cubicBezTo>
                  <a:cubicBezTo>
                    <a:pt x="9774" y="12809"/>
                    <a:pt x="10008" y="12843"/>
                    <a:pt x="10241" y="12943"/>
                  </a:cubicBezTo>
                  <a:cubicBezTo>
                    <a:pt x="10475" y="12976"/>
                    <a:pt x="10675" y="13076"/>
                    <a:pt x="10942" y="13109"/>
                  </a:cubicBezTo>
                  <a:cubicBezTo>
                    <a:pt x="11409" y="13176"/>
                    <a:pt x="11809" y="13276"/>
                    <a:pt x="12276" y="13276"/>
                  </a:cubicBezTo>
                  <a:lnTo>
                    <a:pt x="12242" y="13276"/>
                  </a:lnTo>
                  <a:cubicBezTo>
                    <a:pt x="12509" y="13293"/>
                    <a:pt x="12776" y="13301"/>
                    <a:pt x="13047" y="13301"/>
                  </a:cubicBezTo>
                  <a:cubicBezTo>
                    <a:pt x="13318" y="13301"/>
                    <a:pt x="13593" y="13293"/>
                    <a:pt x="13877" y="13276"/>
                  </a:cubicBezTo>
                  <a:cubicBezTo>
                    <a:pt x="14411" y="13243"/>
                    <a:pt x="14944" y="13176"/>
                    <a:pt x="15478" y="13076"/>
                  </a:cubicBezTo>
                  <a:cubicBezTo>
                    <a:pt x="16112" y="12943"/>
                    <a:pt x="16746" y="12776"/>
                    <a:pt x="17313" y="12609"/>
                  </a:cubicBezTo>
                  <a:cubicBezTo>
                    <a:pt x="17913" y="12409"/>
                    <a:pt x="18480" y="12175"/>
                    <a:pt x="19047" y="11942"/>
                  </a:cubicBezTo>
                  <a:cubicBezTo>
                    <a:pt x="19414" y="11775"/>
                    <a:pt x="19781" y="11575"/>
                    <a:pt x="20148" y="11341"/>
                  </a:cubicBezTo>
                  <a:cubicBezTo>
                    <a:pt x="20548" y="11141"/>
                    <a:pt x="20882" y="10941"/>
                    <a:pt x="21249" y="10741"/>
                  </a:cubicBezTo>
                  <a:cubicBezTo>
                    <a:pt x="21983" y="10241"/>
                    <a:pt x="22750" y="9740"/>
                    <a:pt x="23417" y="9140"/>
                  </a:cubicBezTo>
                  <a:cubicBezTo>
                    <a:pt x="24218" y="8439"/>
                    <a:pt x="24952" y="7672"/>
                    <a:pt x="25585" y="6805"/>
                  </a:cubicBezTo>
                  <a:cubicBezTo>
                    <a:pt x="25752" y="6571"/>
                    <a:pt x="25919" y="6305"/>
                    <a:pt x="26052" y="6071"/>
                  </a:cubicBezTo>
                  <a:cubicBezTo>
                    <a:pt x="26152" y="5804"/>
                    <a:pt x="26286" y="5504"/>
                    <a:pt x="26386" y="5270"/>
                  </a:cubicBezTo>
                  <a:cubicBezTo>
                    <a:pt x="26453" y="5070"/>
                    <a:pt x="26486" y="4837"/>
                    <a:pt x="26553" y="4637"/>
                  </a:cubicBezTo>
                  <a:cubicBezTo>
                    <a:pt x="26586" y="4437"/>
                    <a:pt x="26619" y="4236"/>
                    <a:pt x="26619" y="4003"/>
                  </a:cubicBezTo>
                  <a:lnTo>
                    <a:pt x="26619" y="3936"/>
                  </a:lnTo>
                  <a:lnTo>
                    <a:pt x="26619" y="3903"/>
                  </a:lnTo>
                  <a:cubicBezTo>
                    <a:pt x="26619" y="3836"/>
                    <a:pt x="26619" y="3836"/>
                    <a:pt x="26653" y="3803"/>
                  </a:cubicBezTo>
                  <a:cubicBezTo>
                    <a:pt x="26719" y="3769"/>
                    <a:pt x="26719" y="3769"/>
                    <a:pt x="26753" y="3769"/>
                  </a:cubicBezTo>
                  <a:cubicBezTo>
                    <a:pt x="26786" y="3769"/>
                    <a:pt x="26786" y="3769"/>
                    <a:pt x="26820" y="3803"/>
                  </a:cubicBezTo>
                  <a:cubicBezTo>
                    <a:pt x="27553" y="4403"/>
                    <a:pt x="28221" y="5004"/>
                    <a:pt x="28888" y="5637"/>
                  </a:cubicBezTo>
                  <a:cubicBezTo>
                    <a:pt x="29555" y="6305"/>
                    <a:pt x="30222" y="7072"/>
                    <a:pt x="30822" y="7806"/>
                  </a:cubicBezTo>
                  <a:cubicBezTo>
                    <a:pt x="31289" y="8339"/>
                    <a:pt x="31723" y="8940"/>
                    <a:pt x="32123" y="9507"/>
                  </a:cubicBezTo>
                  <a:cubicBezTo>
                    <a:pt x="31957" y="8973"/>
                    <a:pt x="31790" y="8473"/>
                    <a:pt x="31590" y="7972"/>
                  </a:cubicBezTo>
                  <a:cubicBezTo>
                    <a:pt x="30989" y="6471"/>
                    <a:pt x="30255" y="5104"/>
                    <a:pt x="29321" y="3836"/>
                  </a:cubicBezTo>
                  <a:cubicBezTo>
                    <a:pt x="28854" y="3236"/>
                    <a:pt x="28321" y="2602"/>
                    <a:pt x="27754" y="2001"/>
                  </a:cubicBezTo>
                  <a:cubicBezTo>
                    <a:pt x="27153" y="1434"/>
                    <a:pt x="26519" y="901"/>
                    <a:pt x="25785" y="300"/>
                  </a:cubicBezTo>
                  <a:lnTo>
                    <a:pt x="25752" y="300"/>
                  </a:lnTo>
                  <a:cubicBezTo>
                    <a:pt x="25685" y="167"/>
                    <a:pt x="25619" y="100"/>
                    <a:pt x="25452" y="100"/>
                  </a:cubicBezTo>
                  <a:cubicBezTo>
                    <a:pt x="24485" y="67"/>
                    <a:pt x="23517" y="0"/>
                    <a:pt x="22650" y="0"/>
                  </a:cubicBez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52;p16">
              <a:extLst>
                <a:ext uri="{FF2B5EF4-FFF2-40B4-BE49-F238E27FC236}">
                  <a16:creationId xmlns:a16="http://schemas.microsoft.com/office/drawing/2014/main" id="{DCBBBF60-DACD-4ABB-B384-DC029C2EE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3987" y="2428044"/>
              <a:ext cx="456095" cy="358867"/>
            </a:xfrm>
            <a:custGeom>
              <a:avLst/>
              <a:gdLst/>
              <a:ahLst/>
              <a:cxnLst/>
              <a:rect l="l" t="t" r="r" b="b"/>
              <a:pathLst>
                <a:path w="21283" h="16746" extrusionOk="0">
                  <a:moveTo>
                    <a:pt x="401" y="0"/>
                  </a:moveTo>
                  <a:cubicBezTo>
                    <a:pt x="234" y="234"/>
                    <a:pt x="168" y="501"/>
                    <a:pt x="101" y="734"/>
                  </a:cubicBezTo>
                  <a:cubicBezTo>
                    <a:pt x="1" y="1268"/>
                    <a:pt x="1" y="1868"/>
                    <a:pt x="101" y="2536"/>
                  </a:cubicBezTo>
                  <a:cubicBezTo>
                    <a:pt x="234" y="3103"/>
                    <a:pt x="434" y="3703"/>
                    <a:pt x="768" y="4203"/>
                  </a:cubicBezTo>
                  <a:cubicBezTo>
                    <a:pt x="1102" y="4737"/>
                    <a:pt x="1535" y="5238"/>
                    <a:pt x="2002" y="5604"/>
                  </a:cubicBezTo>
                  <a:cubicBezTo>
                    <a:pt x="2536" y="6038"/>
                    <a:pt x="3070" y="6338"/>
                    <a:pt x="3703" y="6505"/>
                  </a:cubicBezTo>
                  <a:cubicBezTo>
                    <a:pt x="4004" y="6572"/>
                    <a:pt x="4337" y="6605"/>
                    <a:pt x="4604" y="6605"/>
                  </a:cubicBezTo>
                  <a:cubicBezTo>
                    <a:pt x="4904" y="6605"/>
                    <a:pt x="5204" y="6572"/>
                    <a:pt x="5538" y="6538"/>
                  </a:cubicBezTo>
                  <a:cubicBezTo>
                    <a:pt x="6372" y="8273"/>
                    <a:pt x="7439" y="9874"/>
                    <a:pt x="8740" y="11242"/>
                  </a:cubicBezTo>
                  <a:cubicBezTo>
                    <a:pt x="10041" y="12609"/>
                    <a:pt x="11542" y="13744"/>
                    <a:pt x="13210" y="14611"/>
                  </a:cubicBezTo>
                  <a:cubicBezTo>
                    <a:pt x="14878" y="15478"/>
                    <a:pt x="16679" y="16112"/>
                    <a:pt x="18581" y="16446"/>
                  </a:cubicBezTo>
                  <a:cubicBezTo>
                    <a:pt x="19448" y="16612"/>
                    <a:pt x="20349" y="16712"/>
                    <a:pt x="21283" y="16746"/>
                  </a:cubicBezTo>
                  <a:cubicBezTo>
                    <a:pt x="20782" y="16679"/>
                    <a:pt x="20282" y="16546"/>
                    <a:pt x="19782" y="16446"/>
                  </a:cubicBezTo>
                  <a:cubicBezTo>
                    <a:pt x="18747" y="16212"/>
                    <a:pt x="17747" y="15912"/>
                    <a:pt x="16746" y="15512"/>
                  </a:cubicBezTo>
                  <a:cubicBezTo>
                    <a:pt x="15779" y="15111"/>
                    <a:pt x="14845" y="14611"/>
                    <a:pt x="13944" y="14111"/>
                  </a:cubicBezTo>
                  <a:cubicBezTo>
                    <a:pt x="13077" y="13577"/>
                    <a:pt x="12209" y="13010"/>
                    <a:pt x="11409" y="12343"/>
                  </a:cubicBezTo>
                  <a:cubicBezTo>
                    <a:pt x="10608" y="11675"/>
                    <a:pt x="9874" y="10942"/>
                    <a:pt x="9174" y="10208"/>
                  </a:cubicBezTo>
                  <a:cubicBezTo>
                    <a:pt x="8440" y="9407"/>
                    <a:pt x="7840" y="8573"/>
                    <a:pt x="7273" y="7706"/>
                  </a:cubicBezTo>
                  <a:cubicBezTo>
                    <a:pt x="6739" y="6839"/>
                    <a:pt x="6239" y="5905"/>
                    <a:pt x="5872" y="4937"/>
                  </a:cubicBezTo>
                  <a:cubicBezTo>
                    <a:pt x="5705" y="5004"/>
                    <a:pt x="5505" y="5037"/>
                    <a:pt x="5338" y="5037"/>
                  </a:cubicBezTo>
                  <a:cubicBezTo>
                    <a:pt x="5182" y="5037"/>
                    <a:pt x="5041" y="5052"/>
                    <a:pt x="4905" y="5052"/>
                  </a:cubicBezTo>
                  <a:cubicBezTo>
                    <a:pt x="4838" y="5052"/>
                    <a:pt x="4771" y="5048"/>
                    <a:pt x="4704" y="5037"/>
                  </a:cubicBezTo>
                  <a:cubicBezTo>
                    <a:pt x="4270" y="5004"/>
                    <a:pt x="3904" y="4904"/>
                    <a:pt x="3537" y="4771"/>
                  </a:cubicBezTo>
                  <a:cubicBezTo>
                    <a:pt x="3170" y="4670"/>
                    <a:pt x="2836" y="4437"/>
                    <a:pt x="2536" y="4203"/>
                  </a:cubicBezTo>
                  <a:cubicBezTo>
                    <a:pt x="2236" y="3937"/>
                    <a:pt x="1935" y="3703"/>
                    <a:pt x="1735" y="3403"/>
                  </a:cubicBezTo>
                  <a:cubicBezTo>
                    <a:pt x="1235" y="2769"/>
                    <a:pt x="868" y="2035"/>
                    <a:pt x="601" y="1268"/>
                  </a:cubicBezTo>
                  <a:cubicBezTo>
                    <a:pt x="501" y="901"/>
                    <a:pt x="401" y="501"/>
                    <a:pt x="401" y="67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53;p16">
              <a:extLst>
                <a:ext uri="{FF2B5EF4-FFF2-40B4-BE49-F238E27FC236}">
                  <a16:creationId xmlns:a16="http://schemas.microsoft.com/office/drawing/2014/main" id="{7B2B7EC7-31E4-4333-811C-75F909516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1162" y="248022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54;p16">
              <a:extLst>
                <a:ext uri="{FF2B5EF4-FFF2-40B4-BE49-F238E27FC236}">
                  <a16:creationId xmlns:a16="http://schemas.microsoft.com/office/drawing/2014/main" id="{51BB2EA9-6A9F-47FE-9447-C8F579451C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00" y="2529562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55;p16">
              <a:extLst>
                <a:ext uri="{FF2B5EF4-FFF2-40B4-BE49-F238E27FC236}">
                  <a16:creationId xmlns:a16="http://schemas.microsoft.com/office/drawing/2014/main" id="{DEBF85C1-AF3D-4C27-9C7D-BF954A0A8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6229" y="2408735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56;p16">
              <a:extLst>
                <a:ext uri="{FF2B5EF4-FFF2-40B4-BE49-F238E27FC236}">
                  <a16:creationId xmlns:a16="http://schemas.microsoft.com/office/drawing/2014/main" id="{362BACE7-2AF9-445E-975C-79639C03A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6229" y="2408735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57;p16">
              <a:extLst>
                <a:ext uri="{FF2B5EF4-FFF2-40B4-BE49-F238E27FC236}">
                  <a16:creationId xmlns:a16="http://schemas.microsoft.com/office/drawing/2014/main" id="{5F7E3EBC-136B-45CE-A805-C7B1A29B9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4339" y="231795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58;p16">
              <a:extLst>
                <a:ext uri="{FF2B5EF4-FFF2-40B4-BE49-F238E27FC236}">
                  <a16:creationId xmlns:a16="http://schemas.microsoft.com/office/drawing/2014/main" id="{1A41357A-E4B6-4FFB-8E1C-8CBA3AB37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6916" y="2422322"/>
              <a:ext cx="30752" cy="108972"/>
            </a:xfrm>
            <a:custGeom>
              <a:avLst/>
              <a:gdLst/>
              <a:ahLst/>
              <a:cxnLst/>
              <a:rect l="l" t="t" r="r" b="b"/>
              <a:pathLst>
                <a:path w="1435" h="5085" extrusionOk="0">
                  <a:moveTo>
                    <a:pt x="601" y="1"/>
                  </a:moveTo>
                  <a:cubicBezTo>
                    <a:pt x="534" y="1"/>
                    <a:pt x="467" y="34"/>
                    <a:pt x="434" y="101"/>
                  </a:cubicBezTo>
                  <a:cubicBezTo>
                    <a:pt x="367" y="134"/>
                    <a:pt x="334" y="167"/>
                    <a:pt x="334" y="267"/>
                  </a:cubicBezTo>
                  <a:cubicBezTo>
                    <a:pt x="267" y="468"/>
                    <a:pt x="200" y="634"/>
                    <a:pt x="167" y="835"/>
                  </a:cubicBezTo>
                  <a:cubicBezTo>
                    <a:pt x="134" y="1035"/>
                    <a:pt x="100" y="1302"/>
                    <a:pt x="34" y="1502"/>
                  </a:cubicBezTo>
                  <a:cubicBezTo>
                    <a:pt x="0" y="1935"/>
                    <a:pt x="0" y="2336"/>
                    <a:pt x="100" y="2769"/>
                  </a:cubicBezTo>
                  <a:cubicBezTo>
                    <a:pt x="134" y="3170"/>
                    <a:pt x="300" y="3536"/>
                    <a:pt x="434" y="3937"/>
                  </a:cubicBezTo>
                  <a:cubicBezTo>
                    <a:pt x="601" y="4304"/>
                    <a:pt x="801" y="4671"/>
                    <a:pt x="1101" y="5004"/>
                  </a:cubicBezTo>
                  <a:cubicBezTo>
                    <a:pt x="1119" y="5059"/>
                    <a:pt x="1148" y="5084"/>
                    <a:pt x="1186" y="5084"/>
                  </a:cubicBezTo>
                  <a:cubicBezTo>
                    <a:pt x="1218" y="5084"/>
                    <a:pt x="1256" y="5068"/>
                    <a:pt x="1301" y="5038"/>
                  </a:cubicBezTo>
                  <a:cubicBezTo>
                    <a:pt x="1368" y="5004"/>
                    <a:pt x="1435" y="4937"/>
                    <a:pt x="1334" y="4837"/>
                  </a:cubicBezTo>
                  <a:cubicBezTo>
                    <a:pt x="1134" y="4604"/>
                    <a:pt x="1001" y="4304"/>
                    <a:pt x="867" y="4037"/>
                  </a:cubicBezTo>
                  <a:cubicBezTo>
                    <a:pt x="767" y="3703"/>
                    <a:pt x="634" y="3336"/>
                    <a:pt x="601" y="3003"/>
                  </a:cubicBezTo>
                  <a:cubicBezTo>
                    <a:pt x="534" y="2636"/>
                    <a:pt x="534" y="2202"/>
                    <a:pt x="601" y="1835"/>
                  </a:cubicBezTo>
                  <a:cubicBezTo>
                    <a:pt x="634" y="1468"/>
                    <a:pt x="767" y="1035"/>
                    <a:pt x="934" y="668"/>
                  </a:cubicBezTo>
                  <a:cubicBezTo>
                    <a:pt x="934" y="634"/>
                    <a:pt x="968" y="568"/>
                    <a:pt x="968" y="534"/>
                  </a:cubicBezTo>
                  <a:cubicBezTo>
                    <a:pt x="1001" y="468"/>
                    <a:pt x="1001" y="368"/>
                    <a:pt x="1001" y="301"/>
                  </a:cubicBezTo>
                  <a:cubicBezTo>
                    <a:pt x="968" y="201"/>
                    <a:pt x="934" y="134"/>
                    <a:pt x="834" y="101"/>
                  </a:cubicBezTo>
                  <a:cubicBezTo>
                    <a:pt x="801" y="34"/>
                    <a:pt x="701" y="34"/>
                    <a:pt x="667" y="34"/>
                  </a:cubicBezTo>
                  <a:cubicBezTo>
                    <a:pt x="634" y="1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D68C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59;p16">
              <a:extLst>
                <a:ext uri="{FF2B5EF4-FFF2-40B4-BE49-F238E27FC236}">
                  <a16:creationId xmlns:a16="http://schemas.microsoft.com/office/drawing/2014/main" id="{FFC4A8F1-C3CD-470D-99EF-D08DFF86B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3305" y="2428216"/>
              <a:ext cx="57197" cy="23080"/>
            </a:xfrm>
            <a:custGeom>
              <a:avLst/>
              <a:gdLst/>
              <a:ahLst/>
              <a:cxnLst/>
              <a:rect l="l" t="t" r="r" b="b"/>
              <a:pathLst>
                <a:path w="2669" h="1077" extrusionOk="0">
                  <a:moveTo>
                    <a:pt x="1410" y="1"/>
                  </a:moveTo>
                  <a:cubicBezTo>
                    <a:pt x="1343" y="1"/>
                    <a:pt x="1285" y="9"/>
                    <a:pt x="1235" y="26"/>
                  </a:cubicBezTo>
                  <a:cubicBezTo>
                    <a:pt x="1034" y="59"/>
                    <a:pt x="801" y="159"/>
                    <a:pt x="634" y="259"/>
                  </a:cubicBezTo>
                  <a:cubicBezTo>
                    <a:pt x="401" y="393"/>
                    <a:pt x="234" y="560"/>
                    <a:pt x="67" y="726"/>
                  </a:cubicBezTo>
                  <a:cubicBezTo>
                    <a:pt x="0" y="826"/>
                    <a:pt x="0" y="926"/>
                    <a:pt x="67" y="1027"/>
                  </a:cubicBezTo>
                  <a:cubicBezTo>
                    <a:pt x="117" y="1060"/>
                    <a:pt x="175" y="1077"/>
                    <a:pt x="230" y="1077"/>
                  </a:cubicBezTo>
                  <a:cubicBezTo>
                    <a:pt x="284" y="1077"/>
                    <a:pt x="334" y="1060"/>
                    <a:pt x="367" y="1027"/>
                  </a:cubicBezTo>
                  <a:cubicBezTo>
                    <a:pt x="467" y="926"/>
                    <a:pt x="534" y="860"/>
                    <a:pt x="634" y="826"/>
                  </a:cubicBezTo>
                  <a:cubicBezTo>
                    <a:pt x="701" y="726"/>
                    <a:pt x="834" y="693"/>
                    <a:pt x="968" y="626"/>
                  </a:cubicBezTo>
                  <a:cubicBezTo>
                    <a:pt x="1068" y="593"/>
                    <a:pt x="1168" y="560"/>
                    <a:pt x="1301" y="560"/>
                  </a:cubicBezTo>
                  <a:lnTo>
                    <a:pt x="1635" y="560"/>
                  </a:lnTo>
                  <a:cubicBezTo>
                    <a:pt x="1735" y="560"/>
                    <a:pt x="1835" y="593"/>
                    <a:pt x="1968" y="626"/>
                  </a:cubicBezTo>
                  <a:cubicBezTo>
                    <a:pt x="2069" y="693"/>
                    <a:pt x="2169" y="760"/>
                    <a:pt x="2235" y="826"/>
                  </a:cubicBezTo>
                  <a:cubicBezTo>
                    <a:pt x="2271" y="850"/>
                    <a:pt x="2315" y="861"/>
                    <a:pt x="2359" y="861"/>
                  </a:cubicBezTo>
                  <a:cubicBezTo>
                    <a:pt x="2441" y="861"/>
                    <a:pt x="2526" y="824"/>
                    <a:pt x="2569" y="760"/>
                  </a:cubicBezTo>
                  <a:cubicBezTo>
                    <a:pt x="2669" y="693"/>
                    <a:pt x="2669" y="526"/>
                    <a:pt x="2569" y="393"/>
                  </a:cubicBezTo>
                  <a:cubicBezTo>
                    <a:pt x="2402" y="226"/>
                    <a:pt x="2202" y="93"/>
                    <a:pt x="1968" y="59"/>
                  </a:cubicBezTo>
                  <a:cubicBezTo>
                    <a:pt x="1835" y="26"/>
                    <a:pt x="1735" y="26"/>
                    <a:pt x="1635" y="26"/>
                  </a:cubicBezTo>
                  <a:cubicBezTo>
                    <a:pt x="1551" y="9"/>
                    <a:pt x="1476" y="1"/>
                    <a:pt x="1410" y="1"/>
                  </a:cubicBezTo>
                  <a:close/>
                </a:path>
              </a:pathLst>
            </a:custGeom>
            <a:solidFill>
              <a:srgbClr val="D68C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60;p16">
              <a:extLst>
                <a:ext uri="{FF2B5EF4-FFF2-40B4-BE49-F238E27FC236}">
                  <a16:creationId xmlns:a16="http://schemas.microsoft.com/office/drawing/2014/main" id="{2104C637-6023-4CAC-A09C-4405EB1E2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3534" y="2407299"/>
              <a:ext cx="47917" cy="87327"/>
            </a:xfrm>
            <a:custGeom>
              <a:avLst/>
              <a:gdLst/>
              <a:ahLst/>
              <a:cxnLst/>
              <a:rect l="l" t="t" r="r" b="b"/>
              <a:pathLst>
                <a:path w="2236" h="4075" extrusionOk="0">
                  <a:moveTo>
                    <a:pt x="1202" y="0"/>
                  </a:moveTo>
                  <a:cubicBezTo>
                    <a:pt x="615" y="0"/>
                    <a:pt x="100" y="889"/>
                    <a:pt x="67" y="2003"/>
                  </a:cubicBezTo>
                  <a:cubicBezTo>
                    <a:pt x="0" y="3137"/>
                    <a:pt x="434" y="4071"/>
                    <a:pt x="1001" y="4071"/>
                  </a:cubicBezTo>
                  <a:cubicBezTo>
                    <a:pt x="1021" y="4073"/>
                    <a:pt x="1042" y="4074"/>
                    <a:pt x="1062" y="4074"/>
                  </a:cubicBezTo>
                  <a:cubicBezTo>
                    <a:pt x="1637" y="4074"/>
                    <a:pt x="2136" y="3165"/>
                    <a:pt x="2169" y="2069"/>
                  </a:cubicBezTo>
                  <a:cubicBezTo>
                    <a:pt x="2235" y="968"/>
                    <a:pt x="1802" y="1"/>
                    <a:pt x="1235" y="1"/>
                  </a:cubicBezTo>
                  <a:cubicBezTo>
                    <a:pt x="1224" y="0"/>
                    <a:pt x="1213" y="0"/>
                    <a:pt x="1202" y="0"/>
                  </a:cubicBezTo>
                  <a:close/>
                </a:path>
              </a:pathLst>
            </a:custGeom>
            <a:solidFill>
              <a:srgbClr val="824E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61;p16">
              <a:extLst>
                <a:ext uri="{FF2B5EF4-FFF2-40B4-BE49-F238E27FC236}">
                  <a16:creationId xmlns:a16="http://schemas.microsoft.com/office/drawing/2014/main" id="{BB9F93AE-6085-42A4-BD15-4B406C0E4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0225" y="2412314"/>
              <a:ext cx="43631" cy="85099"/>
            </a:xfrm>
            <a:custGeom>
              <a:avLst/>
              <a:gdLst/>
              <a:ahLst/>
              <a:cxnLst/>
              <a:rect l="l" t="t" r="r" b="b"/>
              <a:pathLst>
                <a:path w="2036" h="3971" extrusionOk="0">
                  <a:moveTo>
                    <a:pt x="1035" y="1"/>
                  </a:moveTo>
                  <a:cubicBezTo>
                    <a:pt x="501" y="1"/>
                    <a:pt x="1" y="901"/>
                    <a:pt x="1" y="1969"/>
                  </a:cubicBezTo>
                  <a:cubicBezTo>
                    <a:pt x="1" y="3069"/>
                    <a:pt x="401" y="3970"/>
                    <a:pt x="1001" y="3970"/>
                  </a:cubicBezTo>
                  <a:cubicBezTo>
                    <a:pt x="1568" y="3970"/>
                    <a:pt x="2035" y="3103"/>
                    <a:pt x="2035" y="2002"/>
                  </a:cubicBezTo>
                  <a:cubicBezTo>
                    <a:pt x="2035" y="935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824E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62;p16">
              <a:extLst>
                <a:ext uri="{FF2B5EF4-FFF2-40B4-BE49-F238E27FC236}">
                  <a16:creationId xmlns:a16="http://schemas.microsoft.com/office/drawing/2014/main" id="{CC47ADB0-4A40-4527-BABD-AC1B669FD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7918" y="2568866"/>
              <a:ext cx="68640" cy="60068"/>
            </a:xfrm>
            <a:custGeom>
              <a:avLst/>
              <a:gdLst/>
              <a:ahLst/>
              <a:cxnLst/>
              <a:rect l="l" t="t" r="r" b="b"/>
              <a:pathLst>
                <a:path w="3203" h="2803" extrusionOk="0">
                  <a:moveTo>
                    <a:pt x="234" y="1"/>
                  </a:moveTo>
                  <a:cubicBezTo>
                    <a:pt x="167" y="34"/>
                    <a:pt x="101" y="134"/>
                    <a:pt x="101" y="201"/>
                  </a:cubicBezTo>
                  <a:cubicBezTo>
                    <a:pt x="34" y="468"/>
                    <a:pt x="1" y="768"/>
                    <a:pt x="34" y="1002"/>
                  </a:cubicBezTo>
                  <a:cubicBezTo>
                    <a:pt x="101" y="1268"/>
                    <a:pt x="167" y="1502"/>
                    <a:pt x="267" y="1702"/>
                  </a:cubicBezTo>
                  <a:cubicBezTo>
                    <a:pt x="468" y="2136"/>
                    <a:pt x="801" y="2469"/>
                    <a:pt x="1201" y="2669"/>
                  </a:cubicBezTo>
                  <a:cubicBezTo>
                    <a:pt x="1435" y="2769"/>
                    <a:pt x="1602" y="2803"/>
                    <a:pt x="1802" y="2803"/>
                  </a:cubicBezTo>
                  <a:cubicBezTo>
                    <a:pt x="2002" y="2803"/>
                    <a:pt x="2202" y="2769"/>
                    <a:pt x="2436" y="2636"/>
                  </a:cubicBezTo>
                  <a:cubicBezTo>
                    <a:pt x="2502" y="2603"/>
                    <a:pt x="2602" y="2503"/>
                    <a:pt x="2669" y="2469"/>
                  </a:cubicBezTo>
                  <a:cubicBezTo>
                    <a:pt x="2769" y="2369"/>
                    <a:pt x="2836" y="2302"/>
                    <a:pt x="2869" y="2169"/>
                  </a:cubicBezTo>
                  <a:cubicBezTo>
                    <a:pt x="3036" y="1936"/>
                    <a:pt x="3136" y="1635"/>
                    <a:pt x="3169" y="1335"/>
                  </a:cubicBezTo>
                  <a:cubicBezTo>
                    <a:pt x="3203" y="1202"/>
                    <a:pt x="3136" y="1135"/>
                    <a:pt x="3003" y="1102"/>
                  </a:cubicBezTo>
                  <a:cubicBezTo>
                    <a:pt x="2973" y="1087"/>
                    <a:pt x="2947" y="1080"/>
                    <a:pt x="2924" y="1080"/>
                  </a:cubicBezTo>
                  <a:cubicBezTo>
                    <a:pt x="2842" y="1080"/>
                    <a:pt x="2795" y="1164"/>
                    <a:pt x="2769" y="1268"/>
                  </a:cubicBezTo>
                  <a:cubicBezTo>
                    <a:pt x="2702" y="1368"/>
                    <a:pt x="2702" y="1502"/>
                    <a:pt x="2669" y="1602"/>
                  </a:cubicBezTo>
                  <a:cubicBezTo>
                    <a:pt x="2636" y="1702"/>
                    <a:pt x="2536" y="1835"/>
                    <a:pt x="2502" y="1969"/>
                  </a:cubicBezTo>
                  <a:cubicBezTo>
                    <a:pt x="2469" y="2036"/>
                    <a:pt x="2369" y="2102"/>
                    <a:pt x="2336" y="2169"/>
                  </a:cubicBezTo>
                  <a:cubicBezTo>
                    <a:pt x="2302" y="2202"/>
                    <a:pt x="2202" y="2269"/>
                    <a:pt x="2169" y="2302"/>
                  </a:cubicBezTo>
                  <a:cubicBezTo>
                    <a:pt x="2069" y="2336"/>
                    <a:pt x="2035" y="2336"/>
                    <a:pt x="1969" y="2369"/>
                  </a:cubicBezTo>
                  <a:lnTo>
                    <a:pt x="1735" y="2369"/>
                  </a:lnTo>
                  <a:cubicBezTo>
                    <a:pt x="1668" y="2369"/>
                    <a:pt x="1568" y="2336"/>
                    <a:pt x="1468" y="2336"/>
                  </a:cubicBezTo>
                  <a:cubicBezTo>
                    <a:pt x="1335" y="2302"/>
                    <a:pt x="1235" y="2269"/>
                    <a:pt x="1168" y="2169"/>
                  </a:cubicBezTo>
                  <a:cubicBezTo>
                    <a:pt x="1035" y="2102"/>
                    <a:pt x="968" y="2002"/>
                    <a:pt x="868" y="1869"/>
                  </a:cubicBezTo>
                  <a:lnTo>
                    <a:pt x="634" y="1502"/>
                  </a:lnTo>
                  <a:cubicBezTo>
                    <a:pt x="534" y="1335"/>
                    <a:pt x="501" y="1202"/>
                    <a:pt x="468" y="1035"/>
                  </a:cubicBezTo>
                  <a:cubicBezTo>
                    <a:pt x="401" y="868"/>
                    <a:pt x="401" y="701"/>
                    <a:pt x="401" y="501"/>
                  </a:cubicBezTo>
                  <a:cubicBezTo>
                    <a:pt x="401" y="434"/>
                    <a:pt x="401" y="334"/>
                    <a:pt x="468" y="268"/>
                  </a:cubicBezTo>
                  <a:cubicBezTo>
                    <a:pt x="501" y="134"/>
                    <a:pt x="401" y="34"/>
                    <a:pt x="301" y="1"/>
                  </a:cubicBezTo>
                  <a:close/>
                </a:path>
              </a:pathLst>
            </a:custGeom>
            <a:solidFill>
              <a:srgbClr val="824E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63;p16">
              <a:extLst>
                <a:ext uri="{FF2B5EF4-FFF2-40B4-BE49-F238E27FC236}">
                  <a16:creationId xmlns:a16="http://schemas.microsoft.com/office/drawing/2014/main" id="{05632316-0DD3-4DFB-B23E-E83389CF4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3509" y="2312940"/>
              <a:ext cx="107964" cy="55782"/>
            </a:xfrm>
            <a:custGeom>
              <a:avLst/>
              <a:gdLst/>
              <a:ahLst/>
              <a:cxnLst/>
              <a:rect l="l" t="t" r="r" b="b"/>
              <a:pathLst>
                <a:path w="5038" h="2603" extrusionOk="0">
                  <a:moveTo>
                    <a:pt x="3636" y="1"/>
                  </a:moveTo>
                  <a:cubicBezTo>
                    <a:pt x="3169" y="1"/>
                    <a:pt x="2636" y="101"/>
                    <a:pt x="2135" y="268"/>
                  </a:cubicBezTo>
                  <a:cubicBezTo>
                    <a:pt x="1501" y="468"/>
                    <a:pt x="901" y="768"/>
                    <a:pt x="534" y="1135"/>
                  </a:cubicBezTo>
                  <a:cubicBezTo>
                    <a:pt x="167" y="1469"/>
                    <a:pt x="0" y="1836"/>
                    <a:pt x="67" y="2102"/>
                  </a:cubicBezTo>
                  <a:cubicBezTo>
                    <a:pt x="201" y="2436"/>
                    <a:pt x="634" y="2603"/>
                    <a:pt x="1301" y="2603"/>
                  </a:cubicBezTo>
                  <a:cubicBezTo>
                    <a:pt x="1735" y="2603"/>
                    <a:pt x="2302" y="2503"/>
                    <a:pt x="2802" y="2336"/>
                  </a:cubicBezTo>
                  <a:cubicBezTo>
                    <a:pt x="4137" y="1936"/>
                    <a:pt x="5037" y="1102"/>
                    <a:pt x="4837" y="501"/>
                  </a:cubicBezTo>
                  <a:cubicBezTo>
                    <a:pt x="4737" y="201"/>
                    <a:pt x="4303" y="1"/>
                    <a:pt x="3636" y="1"/>
                  </a:cubicBezTo>
                  <a:close/>
                </a:path>
              </a:pathLst>
            </a:custGeom>
            <a:solidFill>
              <a:srgbClr val="8E2E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64;p16">
              <a:extLst>
                <a:ext uri="{FF2B5EF4-FFF2-40B4-BE49-F238E27FC236}">
                  <a16:creationId xmlns:a16="http://schemas.microsoft.com/office/drawing/2014/main" id="{4E756012-B959-42C5-9E0F-2F0F8214D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915" y="2319390"/>
              <a:ext cx="101535" cy="57197"/>
            </a:xfrm>
            <a:custGeom>
              <a:avLst/>
              <a:gdLst/>
              <a:ahLst/>
              <a:cxnLst/>
              <a:rect l="l" t="t" r="r" b="b"/>
              <a:pathLst>
                <a:path w="4738" h="2669" extrusionOk="0">
                  <a:moveTo>
                    <a:pt x="1068" y="0"/>
                  </a:moveTo>
                  <a:cubicBezTo>
                    <a:pt x="501" y="0"/>
                    <a:pt x="168" y="167"/>
                    <a:pt x="68" y="434"/>
                  </a:cubicBezTo>
                  <a:cubicBezTo>
                    <a:pt x="1" y="534"/>
                    <a:pt x="1" y="734"/>
                    <a:pt x="101" y="867"/>
                  </a:cubicBezTo>
                  <a:cubicBezTo>
                    <a:pt x="301" y="1368"/>
                    <a:pt x="1002" y="1968"/>
                    <a:pt x="1936" y="2302"/>
                  </a:cubicBezTo>
                  <a:cubicBezTo>
                    <a:pt x="2503" y="2535"/>
                    <a:pt x="3103" y="2669"/>
                    <a:pt x="3604" y="2669"/>
                  </a:cubicBezTo>
                  <a:cubicBezTo>
                    <a:pt x="4137" y="2669"/>
                    <a:pt x="4471" y="2502"/>
                    <a:pt x="4604" y="2268"/>
                  </a:cubicBezTo>
                  <a:cubicBezTo>
                    <a:pt x="4738" y="2002"/>
                    <a:pt x="4571" y="1635"/>
                    <a:pt x="4237" y="1301"/>
                  </a:cubicBezTo>
                  <a:cubicBezTo>
                    <a:pt x="3904" y="934"/>
                    <a:pt x="3337" y="601"/>
                    <a:pt x="2770" y="400"/>
                  </a:cubicBezTo>
                  <a:cubicBezTo>
                    <a:pt x="2136" y="134"/>
                    <a:pt x="1569" y="0"/>
                    <a:pt x="1068" y="0"/>
                  </a:cubicBezTo>
                  <a:close/>
                </a:path>
              </a:pathLst>
            </a:custGeom>
            <a:solidFill>
              <a:srgbClr val="8E2E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65;p16">
              <a:extLst>
                <a:ext uri="{FF2B5EF4-FFF2-40B4-BE49-F238E27FC236}">
                  <a16:creationId xmlns:a16="http://schemas.microsoft.com/office/drawing/2014/main" id="{F1613A11-12EF-4D88-9942-CAE37C861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6539" y="2390862"/>
              <a:ext cx="62940" cy="168011"/>
            </a:xfrm>
            <a:custGeom>
              <a:avLst/>
              <a:gdLst/>
              <a:ahLst/>
              <a:cxnLst/>
              <a:rect l="l" t="t" r="r" b="b"/>
              <a:pathLst>
                <a:path w="2937" h="7840" extrusionOk="0">
                  <a:moveTo>
                    <a:pt x="468" y="1"/>
                  </a:moveTo>
                  <a:cubicBezTo>
                    <a:pt x="468" y="2"/>
                    <a:pt x="467" y="4"/>
                    <a:pt x="467" y="6"/>
                  </a:cubicBezTo>
                  <a:lnTo>
                    <a:pt x="467" y="6"/>
                  </a:lnTo>
                  <a:cubicBezTo>
                    <a:pt x="473" y="7"/>
                    <a:pt x="478" y="9"/>
                    <a:pt x="482" y="10"/>
                  </a:cubicBezTo>
                  <a:lnTo>
                    <a:pt x="482" y="10"/>
                  </a:lnTo>
                  <a:cubicBezTo>
                    <a:pt x="478" y="8"/>
                    <a:pt x="473" y="4"/>
                    <a:pt x="468" y="1"/>
                  </a:cubicBezTo>
                  <a:close/>
                  <a:moveTo>
                    <a:pt x="482" y="10"/>
                  </a:moveTo>
                  <a:cubicBezTo>
                    <a:pt x="506" y="25"/>
                    <a:pt x="516" y="31"/>
                    <a:pt x="518" y="31"/>
                  </a:cubicBezTo>
                  <a:cubicBezTo>
                    <a:pt x="522" y="31"/>
                    <a:pt x="506" y="19"/>
                    <a:pt x="482" y="10"/>
                  </a:cubicBezTo>
                  <a:close/>
                  <a:moveTo>
                    <a:pt x="434" y="1"/>
                  </a:moveTo>
                  <a:cubicBezTo>
                    <a:pt x="401" y="1"/>
                    <a:pt x="301" y="68"/>
                    <a:pt x="301" y="101"/>
                  </a:cubicBezTo>
                  <a:cubicBezTo>
                    <a:pt x="168" y="902"/>
                    <a:pt x="101" y="1635"/>
                    <a:pt x="68" y="2403"/>
                  </a:cubicBezTo>
                  <a:cubicBezTo>
                    <a:pt x="1" y="2770"/>
                    <a:pt x="1" y="3170"/>
                    <a:pt x="1" y="3603"/>
                  </a:cubicBezTo>
                  <a:lnTo>
                    <a:pt x="1" y="4171"/>
                  </a:lnTo>
                  <a:cubicBezTo>
                    <a:pt x="1" y="4304"/>
                    <a:pt x="1" y="4404"/>
                    <a:pt x="68" y="4504"/>
                  </a:cubicBezTo>
                  <a:lnTo>
                    <a:pt x="68" y="4771"/>
                  </a:lnTo>
                  <a:cubicBezTo>
                    <a:pt x="68" y="4804"/>
                    <a:pt x="101" y="4904"/>
                    <a:pt x="134" y="4904"/>
                  </a:cubicBezTo>
                  <a:lnTo>
                    <a:pt x="234" y="4904"/>
                  </a:lnTo>
                  <a:cubicBezTo>
                    <a:pt x="268" y="4904"/>
                    <a:pt x="301" y="4904"/>
                    <a:pt x="301" y="4838"/>
                  </a:cubicBezTo>
                  <a:cubicBezTo>
                    <a:pt x="401" y="4771"/>
                    <a:pt x="501" y="4671"/>
                    <a:pt x="601" y="4604"/>
                  </a:cubicBezTo>
                  <a:cubicBezTo>
                    <a:pt x="668" y="4571"/>
                    <a:pt x="768" y="4471"/>
                    <a:pt x="835" y="4437"/>
                  </a:cubicBezTo>
                  <a:cubicBezTo>
                    <a:pt x="968" y="4404"/>
                    <a:pt x="1102" y="4337"/>
                    <a:pt x="1168" y="4304"/>
                  </a:cubicBezTo>
                  <a:lnTo>
                    <a:pt x="1402" y="4304"/>
                  </a:lnTo>
                  <a:cubicBezTo>
                    <a:pt x="1469" y="4304"/>
                    <a:pt x="1502" y="4337"/>
                    <a:pt x="1602" y="4337"/>
                  </a:cubicBezTo>
                  <a:cubicBezTo>
                    <a:pt x="1669" y="4404"/>
                    <a:pt x="1735" y="4404"/>
                    <a:pt x="1802" y="4437"/>
                  </a:cubicBezTo>
                  <a:cubicBezTo>
                    <a:pt x="1902" y="4471"/>
                    <a:pt x="1936" y="4504"/>
                    <a:pt x="1969" y="4604"/>
                  </a:cubicBezTo>
                  <a:cubicBezTo>
                    <a:pt x="2069" y="4671"/>
                    <a:pt x="2102" y="4771"/>
                    <a:pt x="2169" y="4904"/>
                  </a:cubicBezTo>
                  <a:lnTo>
                    <a:pt x="2302" y="5271"/>
                  </a:lnTo>
                  <a:cubicBezTo>
                    <a:pt x="2336" y="5405"/>
                    <a:pt x="2336" y="5572"/>
                    <a:pt x="2336" y="5672"/>
                  </a:cubicBezTo>
                  <a:cubicBezTo>
                    <a:pt x="2336" y="5805"/>
                    <a:pt x="2302" y="5938"/>
                    <a:pt x="2269" y="6072"/>
                  </a:cubicBezTo>
                  <a:cubicBezTo>
                    <a:pt x="2236" y="6172"/>
                    <a:pt x="2136" y="6305"/>
                    <a:pt x="2069" y="6439"/>
                  </a:cubicBezTo>
                  <a:cubicBezTo>
                    <a:pt x="1969" y="6572"/>
                    <a:pt x="1902" y="6639"/>
                    <a:pt x="1769" y="6739"/>
                  </a:cubicBezTo>
                  <a:cubicBezTo>
                    <a:pt x="1635" y="6806"/>
                    <a:pt x="1502" y="6939"/>
                    <a:pt x="1335" y="6973"/>
                  </a:cubicBezTo>
                  <a:cubicBezTo>
                    <a:pt x="1135" y="7073"/>
                    <a:pt x="901" y="7139"/>
                    <a:pt x="601" y="7239"/>
                  </a:cubicBezTo>
                  <a:cubicBezTo>
                    <a:pt x="501" y="7239"/>
                    <a:pt x="468" y="7306"/>
                    <a:pt x="434" y="7406"/>
                  </a:cubicBezTo>
                  <a:cubicBezTo>
                    <a:pt x="401" y="7473"/>
                    <a:pt x="401" y="7573"/>
                    <a:pt x="434" y="7640"/>
                  </a:cubicBezTo>
                  <a:cubicBezTo>
                    <a:pt x="468" y="7740"/>
                    <a:pt x="501" y="7773"/>
                    <a:pt x="601" y="7806"/>
                  </a:cubicBezTo>
                  <a:lnTo>
                    <a:pt x="668" y="7840"/>
                  </a:lnTo>
                  <a:lnTo>
                    <a:pt x="835" y="7840"/>
                  </a:lnTo>
                  <a:cubicBezTo>
                    <a:pt x="1235" y="7773"/>
                    <a:pt x="1602" y="7606"/>
                    <a:pt x="1902" y="7406"/>
                  </a:cubicBezTo>
                  <a:cubicBezTo>
                    <a:pt x="2136" y="7239"/>
                    <a:pt x="2403" y="6973"/>
                    <a:pt x="2603" y="6739"/>
                  </a:cubicBezTo>
                  <a:cubicBezTo>
                    <a:pt x="2769" y="6506"/>
                    <a:pt x="2836" y="6239"/>
                    <a:pt x="2903" y="5972"/>
                  </a:cubicBezTo>
                  <a:cubicBezTo>
                    <a:pt x="2936" y="5738"/>
                    <a:pt x="2936" y="5438"/>
                    <a:pt x="2903" y="5138"/>
                  </a:cubicBezTo>
                  <a:cubicBezTo>
                    <a:pt x="2769" y="4638"/>
                    <a:pt x="2469" y="4237"/>
                    <a:pt x="2069" y="3970"/>
                  </a:cubicBezTo>
                  <a:cubicBezTo>
                    <a:pt x="1902" y="3904"/>
                    <a:pt x="1669" y="3804"/>
                    <a:pt x="1435" y="3804"/>
                  </a:cubicBezTo>
                  <a:lnTo>
                    <a:pt x="1335" y="3804"/>
                  </a:lnTo>
                  <a:cubicBezTo>
                    <a:pt x="1102" y="3804"/>
                    <a:pt x="835" y="3937"/>
                    <a:pt x="601" y="4104"/>
                  </a:cubicBezTo>
                  <a:cubicBezTo>
                    <a:pt x="501" y="4137"/>
                    <a:pt x="434" y="4237"/>
                    <a:pt x="334" y="4271"/>
                  </a:cubicBezTo>
                  <a:lnTo>
                    <a:pt x="301" y="4304"/>
                  </a:lnTo>
                  <a:lnTo>
                    <a:pt x="301" y="3937"/>
                  </a:lnTo>
                  <a:cubicBezTo>
                    <a:pt x="268" y="3670"/>
                    <a:pt x="268" y="3437"/>
                    <a:pt x="268" y="3170"/>
                  </a:cubicBezTo>
                  <a:cubicBezTo>
                    <a:pt x="268" y="2736"/>
                    <a:pt x="268" y="2236"/>
                    <a:pt x="301" y="1635"/>
                  </a:cubicBezTo>
                  <a:cubicBezTo>
                    <a:pt x="334" y="1103"/>
                    <a:pt x="401" y="571"/>
                    <a:pt x="467" y="6"/>
                  </a:cubicBezTo>
                  <a:lnTo>
                    <a:pt x="467" y="6"/>
                  </a:lnTo>
                  <a:cubicBezTo>
                    <a:pt x="457" y="3"/>
                    <a:pt x="446" y="1"/>
                    <a:pt x="434" y="1"/>
                  </a:cubicBezTo>
                  <a:close/>
                </a:path>
              </a:pathLst>
            </a:custGeom>
            <a:solidFill>
              <a:srgbClr val="B374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66;p16">
              <a:extLst>
                <a:ext uri="{FF2B5EF4-FFF2-40B4-BE49-F238E27FC236}">
                  <a16:creationId xmlns:a16="http://schemas.microsoft.com/office/drawing/2014/main" id="{2B39A070-567A-4B58-9A89-5B5BEAAB5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655" y="3005668"/>
              <a:ext cx="618341" cy="551865"/>
            </a:xfrm>
            <a:custGeom>
              <a:avLst/>
              <a:gdLst/>
              <a:ahLst/>
              <a:cxnLst/>
              <a:rect l="l" t="t" r="r" b="b"/>
              <a:pathLst>
                <a:path w="28854" h="25752" extrusionOk="0">
                  <a:moveTo>
                    <a:pt x="4170" y="0"/>
                  </a:moveTo>
                  <a:cubicBezTo>
                    <a:pt x="3970" y="33"/>
                    <a:pt x="3836" y="167"/>
                    <a:pt x="3736" y="334"/>
                  </a:cubicBezTo>
                  <a:cubicBezTo>
                    <a:pt x="3269" y="834"/>
                    <a:pt x="2802" y="1401"/>
                    <a:pt x="2435" y="1968"/>
                  </a:cubicBezTo>
                  <a:cubicBezTo>
                    <a:pt x="2068" y="2502"/>
                    <a:pt x="1735" y="3102"/>
                    <a:pt x="1401" y="3669"/>
                  </a:cubicBezTo>
                  <a:cubicBezTo>
                    <a:pt x="1101" y="4270"/>
                    <a:pt x="801" y="4904"/>
                    <a:pt x="600" y="5504"/>
                  </a:cubicBezTo>
                  <a:cubicBezTo>
                    <a:pt x="600" y="5571"/>
                    <a:pt x="567" y="5604"/>
                    <a:pt x="567" y="5671"/>
                  </a:cubicBezTo>
                  <a:lnTo>
                    <a:pt x="567" y="5771"/>
                  </a:lnTo>
                  <a:cubicBezTo>
                    <a:pt x="267" y="6805"/>
                    <a:pt x="133" y="7906"/>
                    <a:pt x="67" y="9007"/>
                  </a:cubicBezTo>
                  <a:cubicBezTo>
                    <a:pt x="0" y="10107"/>
                    <a:pt x="67" y="11175"/>
                    <a:pt x="234" y="12276"/>
                  </a:cubicBezTo>
                  <a:cubicBezTo>
                    <a:pt x="467" y="14144"/>
                    <a:pt x="1001" y="15911"/>
                    <a:pt x="1901" y="17479"/>
                  </a:cubicBezTo>
                  <a:cubicBezTo>
                    <a:pt x="2302" y="18246"/>
                    <a:pt x="2802" y="18980"/>
                    <a:pt x="3336" y="19681"/>
                  </a:cubicBezTo>
                  <a:cubicBezTo>
                    <a:pt x="3836" y="20348"/>
                    <a:pt x="4470" y="20982"/>
                    <a:pt x="5137" y="21582"/>
                  </a:cubicBezTo>
                  <a:cubicBezTo>
                    <a:pt x="6438" y="22683"/>
                    <a:pt x="7939" y="23617"/>
                    <a:pt x="9640" y="24317"/>
                  </a:cubicBezTo>
                  <a:cubicBezTo>
                    <a:pt x="10441" y="24651"/>
                    <a:pt x="11341" y="24951"/>
                    <a:pt x="12275" y="25185"/>
                  </a:cubicBezTo>
                  <a:cubicBezTo>
                    <a:pt x="13276" y="25452"/>
                    <a:pt x="14244" y="25618"/>
                    <a:pt x="15144" y="25685"/>
                  </a:cubicBezTo>
                  <a:cubicBezTo>
                    <a:pt x="15578" y="25752"/>
                    <a:pt x="15978" y="25752"/>
                    <a:pt x="16412" y="25752"/>
                  </a:cubicBezTo>
                  <a:cubicBezTo>
                    <a:pt x="17946" y="25752"/>
                    <a:pt x="19414" y="25485"/>
                    <a:pt x="20815" y="24985"/>
                  </a:cubicBezTo>
                  <a:cubicBezTo>
                    <a:pt x="21649" y="24684"/>
                    <a:pt x="22483" y="24251"/>
                    <a:pt x="23317" y="23750"/>
                  </a:cubicBezTo>
                  <a:cubicBezTo>
                    <a:pt x="24051" y="23250"/>
                    <a:pt x="24784" y="22650"/>
                    <a:pt x="25452" y="21949"/>
                  </a:cubicBezTo>
                  <a:cubicBezTo>
                    <a:pt x="26686" y="20615"/>
                    <a:pt x="27620" y="18880"/>
                    <a:pt x="28153" y="17079"/>
                  </a:cubicBezTo>
                  <a:cubicBezTo>
                    <a:pt x="28587" y="15611"/>
                    <a:pt x="28787" y="13977"/>
                    <a:pt x="28821" y="12309"/>
                  </a:cubicBezTo>
                  <a:cubicBezTo>
                    <a:pt x="28854" y="10341"/>
                    <a:pt x="28620" y="8673"/>
                    <a:pt x="28087" y="7239"/>
                  </a:cubicBezTo>
                  <a:cubicBezTo>
                    <a:pt x="27787" y="6438"/>
                    <a:pt x="27420" y="5738"/>
                    <a:pt x="26919" y="5137"/>
                  </a:cubicBezTo>
                  <a:cubicBezTo>
                    <a:pt x="26819" y="5070"/>
                    <a:pt x="26752" y="4937"/>
                    <a:pt x="26652" y="4837"/>
                  </a:cubicBezTo>
                  <a:lnTo>
                    <a:pt x="26352" y="4570"/>
                  </a:lnTo>
                  <a:cubicBezTo>
                    <a:pt x="25952" y="4170"/>
                    <a:pt x="25452" y="3803"/>
                    <a:pt x="24918" y="3569"/>
                  </a:cubicBezTo>
                  <a:cubicBezTo>
                    <a:pt x="24784" y="3503"/>
                    <a:pt x="24651" y="3436"/>
                    <a:pt x="24518" y="3402"/>
                  </a:cubicBezTo>
                  <a:lnTo>
                    <a:pt x="24618" y="3336"/>
                  </a:lnTo>
                  <a:lnTo>
                    <a:pt x="24818" y="3236"/>
                  </a:lnTo>
                  <a:cubicBezTo>
                    <a:pt x="24851" y="3169"/>
                    <a:pt x="24918" y="3169"/>
                    <a:pt x="24951" y="3136"/>
                  </a:cubicBezTo>
                  <a:cubicBezTo>
                    <a:pt x="24784" y="3002"/>
                    <a:pt x="24584" y="2835"/>
                    <a:pt x="24417" y="2735"/>
                  </a:cubicBezTo>
                  <a:cubicBezTo>
                    <a:pt x="23117" y="3402"/>
                    <a:pt x="21682" y="3936"/>
                    <a:pt x="20114" y="4303"/>
                  </a:cubicBezTo>
                  <a:lnTo>
                    <a:pt x="20148" y="4303"/>
                  </a:lnTo>
                  <a:cubicBezTo>
                    <a:pt x="18513" y="4670"/>
                    <a:pt x="16845" y="4904"/>
                    <a:pt x="15178" y="4904"/>
                  </a:cubicBezTo>
                  <a:lnTo>
                    <a:pt x="14577" y="4904"/>
                  </a:lnTo>
                  <a:cubicBezTo>
                    <a:pt x="12976" y="4837"/>
                    <a:pt x="11442" y="4603"/>
                    <a:pt x="10074" y="4170"/>
                  </a:cubicBezTo>
                  <a:cubicBezTo>
                    <a:pt x="8940" y="3836"/>
                    <a:pt x="7972" y="3402"/>
                    <a:pt x="7105" y="2835"/>
                  </a:cubicBezTo>
                  <a:cubicBezTo>
                    <a:pt x="6338" y="2402"/>
                    <a:pt x="5737" y="1835"/>
                    <a:pt x="5137" y="1234"/>
                  </a:cubicBezTo>
                  <a:cubicBezTo>
                    <a:pt x="4803" y="901"/>
                    <a:pt x="4503" y="467"/>
                    <a:pt x="4270" y="100"/>
                  </a:cubicBezTo>
                  <a:cubicBezTo>
                    <a:pt x="4236" y="67"/>
                    <a:pt x="4236" y="0"/>
                    <a:pt x="4170" y="0"/>
                  </a:cubicBezTo>
                  <a:close/>
                </a:path>
              </a:pathLst>
            </a:custGeom>
            <a:solidFill>
              <a:srgbClr val="FAAC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67;p16">
              <a:extLst>
                <a:ext uri="{FF2B5EF4-FFF2-40B4-BE49-F238E27FC236}">
                  <a16:creationId xmlns:a16="http://schemas.microsoft.com/office/drawing/2014/main" id="{C446433C-FFD3-40EC-B51B-101A2E968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8977" y="3130760"/>
              <a:ext cx="341016" cy="517577"/>
            </a:xfrm>
            <a:custGeom>
              <a:avLst/>
              <a:gdLst/>
              <a:ahLst/>
              <a:cxnLst/>
              <a:rect l="l" t="t" r="r" b="b"/>
              <a:pathLst>
                <a:path w="15913" h="24152" extrusionOk="0">
                  <a:moveTo>
                    <a:pt x="13711" y="1"/>
                  </a:moveTo>
                  <a:cubicBezTo>
                    <a:pt x="13611" y="1"/>
                    <a:pt x="13511" y="67"/>
                    <a:pt x="13444" y="101"/>
                  </a:cubicBezTo>
                  <a:cubicBezTo>
                    <a:pt x="13377" y="167"/>
                    <a:pt x="13277" y="267"/>
                    <a:pt x="13277" y="368"/>
                  </a:cubicBezTo>
                  <a:cubicBezTo>
                    <a:pt x="13277" y="501"/>
                    <a:pt x="13277" y="601"/>
                    <a:pt x="13377" y="734"/>
                  </a:cubicBezTo>
                  <a:cubicBezTo>
                    <a:pt x="13410" y="801"/>
                    <a:pt x="13444" y="835"/>
                    <a:pt x="13511" y="935"/>
                  </a:cubicBezTo>
                  <a:cubicBezTo>
                    <a:pt x="13410" y="935"/>
                    <a:pt x="13277" y="968"/>
                    <a:pt x="13244" y="1068"/>
                  </a:cubicBezTo>
                  <a:cubicBezTo>
                    <a:pt x="10842" y="2836"/>
                    <a:pt x="9074" y="5338"/>
                    <a:pt x="7373" y="7739"/>
                  </a:cubicBezTo>
                  <a:lnTo>
                    <a:pt x="6372" y="9107"/>
                  </a:lnTo>
                  <a:lnTo>
                    <a:pt x="5371" y="10475"/>
                  </a:lnTo>
                  <a:cubicBezTo>
                    <a:pt x="4271" y="12009"/>
                    <a:pt x="3370" y="13410"/>
                    <a:pt x="2569" y="14778"/>
                  </a:cubicBezTo>
                  <a:cubicBezTo>
                    <a:pt x="2069" y="15578"/>
                    <a:pt x="1702" y="16312"/>
                    <a:pt x="1335" y="17079"/>
                  </a:cubicBezTo>
                  <a:cubicBezTo>
                    <a:pt x="935" y="17847"/>
                    <a:pt x="601" y="18581"/>
                    <a:pt x="401" y="19248"/>
                  </a:cubicBezTo>
                  <a:cubicBezTo>
                    <a:pt x="234" y="19781"/>
                    <a:pt x="34" y="20482"/>
                    <a:pt x="1" y="21249"/>
                  </a:cubicBezTo>
                  <a:cubicBezTo>
                    <a:pt x="1" y="21483"/>
                    <a:pt x="1" y="21816"/>
                    <a:pt x="34" y="22150"/>
                  </a:cubicBezTo>
                  <a:cubicBezTo>
                    <a:pt x="101" y="22483"/>
                    <a:pt x="201" y="22784"/>
                    <a:pt x="368" y="23017"/>
                  </a:cubicBezTo>
                  <a:cubicBezTo>
                    <a:pt x="501" y="23251"/>
                    <a:pt x="701" y="23451"/>
                    <a:pt x="935" y="23617"/>
                  </a:cubicBezTo>
                  <a:cubicBezTo>
                    <a:pt x="1202" y="23784"/>
                    <a:pt x="1502" y="23918"/>
                    <a:pt x="1902" y="24018"/>
                  </a:cubicBezTo>
                  <a:cubicBezTo>
                    <a:pt x="2202" y="24118"/>
                    <a:pt x="2503" y="24151"/>
                    <a:pt x="2836" y="24151"/>
                  </a:cubicBezTo>
                  <a:lnTo>
                    <a:pt x="3203" y="24151"/>
                  </a:lnTo>
                  <a:cubicBezTo>
                    <a:pt x="3737" y="24118"/>
                    <a:pt x="4337" y="23984"/>
                    <a:pt x="4938" y="23751"/>
                  </a:cubicBezTo>
                  <a:cubicBezTo>
                    <a:pt x="5505" y="23517"/>
                    <a:pt x="6039" y="23251"/>
                    <a:pt x="6672" y="22850"/>
                  </a:cubicBezTo>
                  <a:cubicBezTo>
                    <a:pt x="7173" y="22517"/>
                    <a:pt x="7673" y="22150"/>
                    <a:pt x="8207" y="21683"/>
                  </a:cubicBezTo>
                  <a:cubicBezTo>
                    <a:pt x="9074" y="20982"/>
                    <a:pt x="9941" y="20115"/>
                    <a:pt x="10875" y="19081"/>
                  </a:cubicBezTo>
                  <a:cubicBezTo>
                    <a:pt x="11342" y="18581"/>
                    <a:pt x="11709" y="18114"/>
                    <a:pt x="12043" y="17680"/>
                  </a:cubicBezTo>
                  <a:cubicBezTo>
                    <a:pt x="12410" y="17180"/>
                    <a:pt x="12777" y="16646"/>
                    <a:pt x="13177" y="16012"/>
                  </a:cubicBezTo>
                  <a:cubicBezTo>
                    <a:pt x="13911" y="14811"/>
                    <a:pt x="14511" y="13577"/>
                    <a:pt x="14912" y="12309"/>
                  </a:cubicBezTo>
                  <a:cubicBezTo>
                    <a:pt x="15612" y="10275"/>
                    <a:pt x="15912" y="8173"/>
                    <a:pt x="15779" y="6172"/>
                  </a:cubicBezTo>
                  <a:cubicBezTo>
                    <a:pt x="15745" y="5238"/>
                    <a:pt x="15579" y="4237"/>
                    <a:pt x="15278" y="3236"/>
                  </a:cubicBezTo>
                  <a:cubicBezTo>
                    <a:pt x="15045" y="2269"/>
                    <a:pt x="14611" y="1302"/>
                    <a:pt x="14044" y="334"/>
                  </a:cubicBezTo>
                  <a:cubicBezTo>
                    <a:pt x="13944" y="101"/>
                    <a:pt x="13844" y="1"/>
                    <a:pt x="13711" y="1"/>
                  </a:cubicBezTo>
                  <a:close/>
                </a:path>
              </a:pathLst>
            </a:custGeom>
            <a:solidFill>
              <a:srgbClr val="FAAC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68;p16">
              <a:extLst>
                <a:ext uri="{FF2B5EF4-FFF2-40B4-BE49-F238E27FC236}">
                  <a16:creationId xmlns:a16="http://schemas.microsoft.com/office/drawing/2014/main" id="{CE589691-3222-43B2-9FE5-2AB404B0C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9256" y="2761893"/>
              <a:ext cx="857114" cy="843528"/>
            </a:xfrm>
            <a:custGeom>
              <a:avLst/>
              <a:gdLst/>
              <a:ahLst/>
              <a:cxnLst/>
              <a:rect l="l" t="t" r="r" b="b"/>
              <a:pathLst>
                <a:path w="39996" h="39362" extrusionOk="0">
                  <a:moveTo>
                    <a:pt x="27887" y="0"/>
                  </a:moveTo>
                  <a:cubicBezTo>
                    <a:pt x="27653" y="100"/>
                    <a:pt x="27386" y="100"/>
                    <a:pt x="27153" y="100"/>
                  </a:cubicBezTo>
                  <a:cubicBezTo>
                    <a:pt x="26252" y="100"/>
                    <a:pt x="25418" y="167"/>
                    <a:pt x="24651" y="334"/>
                  </a:cubicBezTo>
                  <a:cubicBezTo>
                    <a:pt x="23684" y="534"/>
                    <a:pt x="22716" y="934"/>
                    <a:pt x="21849" y="1368"/>
                  </a:cubicBezTo>
                  <a:cubicBezTo>
                    <a:pt x="20215" y="2235"/>
                    <a:pt x="18714" y="3536"/>
                    <a:pt x="17213" y="5337"/>
                  </a:cubicBezTo>
                  <a:cubicBezTo>
                    <a:pt x="16345" y="6371"/>
                    <a:pt x="15578" y="7539"/>
                    <a:pt x="14811" y="8673"/>
                  </a:cubicBezTo>
                  <a:lnTo>
                    <a:pt x="14310" y="9440"/>
                  </a:lnTo>
                  <a:cubicBezTo>
                    <a:pt x="13677" y="10341"/>
                    <a:pt x="13176" y="11041"/>
                    <a:pt x="12709" y="11675"/>
                  </a:cubicBezTo>
                  <a:cubicBezTo>
                    <a:pt x="12176" y="12442"/>
                    <a:pt x="11542" y="13176"/>
                    <a:pt x="10908" y="13877"/>
                  </a:cubicBezTo>
                  <a:cubicBezTo>
                    <a:pt x="9841" y="15111"/>
                    <a:pt x="8673" y="16279"/>
                    <a:pt x="7539" y="17379"/>
                  </a:cubicBezTo>
                  <a:lnTo>
                    <a:pt x="5337" y="19614"/>
                  </a:lnTo>
                  <a:cubicBezTo>
                    <a:pt x="4503" y="20482"/>
                    <a:pt x="3803" y="21282"/>
                    <a:pt x="3203" y="22049"/>
                  </a:cubicBezTo>
                  <a:cubicBezTo>
                    <a:pt x="2569" y="22883"/>
                    <a:pt x="2002" y="23784"/>
                    <a:pt x="1535" y="24618"/>
                  </a:cubicBezTo>
                  <a:cubicBezTo>
                    <a:pt x="501" y="26486"/>
                    <a:pt x="0" y="28321"/>
                    <a:pt x="0" y="30022"/>
                  </a:cubicBezTo>
                  <a:cubicBezTo>
                    <a:pt x="0" y="30489"/>
                    <a:pt x="34" y="30956"/>
                    <a:pt x="134" y="31389"/>
                  </a:cubicBezTo>
                  <a:cubicBezTo>
                    <a:pt x="200" y="31823"/>
                    <a:pt x="300" y="32290"/>
                    <a:pt x="467" y="32724"/>
                  </a:cubicBezTo>
                  <a:cubicBezTo>
                    <a:pt x="734" y="33624"/>
                    <a:pt x="1234" y="34458"/>
                    <a:pt x="1968" y="35292"/>
                  </a:cubicBezTo>
                  <a:cubicBezTo>
                    <a:pt x="2302" y="35659"/>
                    <a:pt x="2669" y="36059"/>
                    <a:pt x="3169" y="36460"/>
                  </a:cubicBezTo>
                  <a:cubicBezTo>
                    <a:pt x="3569" y="36793"/>
                    <a:pt x="4003" y="37127"/>
                    <a:pt x="4470" y="37394"/>
                  </a:cubicBezTo>
                  <a:cubicBezTo>
                    <a:pt x="5237" y="37894"/>
                    <a:pt x="6138" y="38328"/>
                    <a:pt x="7072" y="38661"/>
                  </a:cubicBezTo>
                  <a:cubicBezTo>
                    <a:pt x="8540" y="39162"/>
                    <a:pt x="10174" y="39362"/>
                    <a:pt x="11909" y="39362"/>
                  </a:cubicBezTo>
                  <a:cubicBezTo>
                    <a:pt x="12309" y="39362"/>
                    <a:pt x="12676" y="39362"/>
                    <a:pt x="13043" y="39328"/>
                  </a:cubicBezTo>
                  <a:cubicBezTo>
                    <a:pt x="15044" y="39195"/>
                    <a:pt x="17079" y="38828"/>
                    <a:pt x="19214" y="38161"/>
                  </a:cubicBezTo>
                  <a:cubicBezTo>
                    <a:pt x="21215" y="37527"/>
                    <a:pt x="23083" y="36693"/>
                    <a:pt x="24851" y="35692"/>
                  </a:cubicBezTo>
                  <a:cubicBezTo>
                    <a:pt x="25685" y="35225"/>
                    <a:pt x="26486" y="34692"/>
                    <a:pt x="27220" y="34158"/>
                  </a:cubicBezTo>
                  <a:cubicBezTo>
                    <a:pt x="28154" y="33491"/>
                    <a:pt x="29054" y="32724"/>
                    <a:pt x="30055" y="31856"/>
                  </a:cubicBezTo>
                  <a:cubicBezTo>
                    <a:pt x="32023" y="30155"/>
                    <a:pt x="33824" y="28321"/>
                    <a:pt x="35359" y="26352"/>
                  </a:cubicBezTo>
                  <a:cubicBezTo>
                    <a:pt x="36159" y="25352"/>
                    <a:pt x="36893" y="24318"/>
                    <a:pt x="37527" y="23284"/>
                  </a:cubicBezTo>
                  <a:cubicBezTo>
                    <a:pt x="38228" y="22116"/>
                    <a:pt x="38728" y="21149"/>
                    <a:pt x="39061" y="20215"/>
                  </a:cubicBezTo>
                  <a:cubicBezTo>
                    <a:pt x="39729" y="18347"/>
                    <a:pt x="39995" y="16179"/>
                    <a:pt x="39729" y="14010"/>
                  </a:cubicBezTo>
                  <a:cubicBezTo>
                    <a:pt x="39495" y="11975"/>
                    <a:pt x="38828" y="9941"/>
                    <a:pt x="37727" y="8106"/>
                  </a:cubicBezTo>
                  <a:cubicBezTo>
                    <a:pt x="37193" y="7172"/>
                    <a:pt x="36560" y="6338"/>
                    <a:pt x="35859" y="5538"/>
                  </a:cubicBezTo>
                  <a:cubicBezTo>
                    <a:pt x="35159" y="4770"/>
                    <a:pt x="34325" y="4003"/>
                    <a:pt x="33357" y="3303"/>
                  </a:cubicBezTo>
                  <a:cubicBezTo>
                    <a:pt x="31890" y="2269"/>
                    <a:pt x="30255" y="1468"/>
                    <a:pt x="28587" y="1034"/>
                  </a:cubicBezTo>
                  <a:cubicBezTo>
                    <a:pt x="27787" y="834"/>
                    <a:pt x="27020" y="701"/>
                    <a:pt x="26252" y="667"/>
                  </a:cubicBezTo>
                  <a:lnTo>
                    <a:pt x="27853" y="667"/>
                  </a:lnTo>
                  <a:cubicBezTo>
                    <a:pt x="28020" y="667"/>
                    <a:pt x="28187" y="534"/>
                    <a:pt x="28187" y="367"/>
                  </a:cubicBezTo>
                  <a:cubicBezTo>
                    <a:pt x="28187" y="300"/>
                    <a:pt x="28120" y="200"/>
                    <a:pt x="28087" y="134"/>
                  </a:cubicBezTo>
                  <a:cubicBezTo>
                    <a:pt x="28054" y="34"/>
                    <a:pt x="27954" y="34"/>
                    <a:pt x="27887" y="0"/>
                  </a:cubicBezTo>
                  <a:close/>
                </a:path>
              </a:pathLst>
            </a:custGeom>
            <a:solidFill>
              <a:srgbClr val="A5CB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69;p16">
              <a:extLst>
                <a:ext uri="{FF2B5EF4-FFF2-40B4-BE49-F238E27FC236}">
                  <a16:creationId xmlns:a16="http://schemas.microsoft.com/office/drawing/2014/main" id="{2EC2C247-0427-41CD-85E8-0214F1E16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2343" y="2791189"/>
              <a:ext cx="519720" cy="503284"/>
            </a:xfrm>
            <a:custGeom>
              <a:avLst/>
              <a:gdLst/>
              <a:ahLst/>
              <a:cxnLst/>
              <a:rect l="l" t="t" r="r" b="b"/>
              <a:pathLst>
                <a:path w="24252" h="23485" extrusionOk="0">
                  <a:moveTo>
                    <a:pt x="13410" y="1"/>
                  </a:moveTo>
                  <a:cubicBezTo>
                    <a:pt x="12676" y="34"/>
                    <a:pt x="11909" y="168"/>
                    <a:pt x="11175" y="435"/>
                  </a:cubicBezTo>
                  <a:cubicBezTo>
                    <a:pt x="11009" y="468"/>
                    <a:pt x="10775" y="568"/>
                    <a:pt x="10608" y="601"/>
                  </a:cubicBezTo>
                  <a:cubicBezTo>
                    <a:pt x="9774" y="868"/>
                    <a:pt x="8940" y="1402"/>
                    <a:pt x="8173" y="2069"/>
                  </a:cubicBezTo>
                  <a:cubicBezTo>
                    <a:pt x="7773" y="2336"/>
                    <a:pt x="7439" y="2736"/>
                    <a:pt x="7039" y="3136"/>
                  </a:cubicBezTo>
                  <a:cubicBezTo>
                    <a:pt x="6705" y="3503"/>
                    <a:pt x="6372" y="3970"/>
                    <a:pt x="6038" y="4404"/>
                  </a:cubicBezTo>
                  <a:lnTo>
                    <a:pt x="5938" y="4504"/>
                  </a:lnTo>
                  <a:lnTo>
                    <a:pt x="5771" y="4738"/>
                  </a:lnTo>
                  <a:cubicBezTo>
                    <a:pt x="5171" y="5605"/>
                    <a:pt x="4437" y="6472"/>
                    <a:pt x="3737" y="7273"/>
                  </a:cubicBezTo>
                  <a:cubicBezTo>
                    <a:pt x="3737" y="7273"/>
                    <a:pt x="3703" y="7306"/>
                    <a:pt x="3737" y="7306"/>
                  </a:cubicBezTo>
                  <a:lnTo>
                    <a:pt x="3737" y="7339"/>
                  </a:lnTo>
                  <a:lnTo>
                    <a:pt x="3170" y="7940"/>
                  </a:lnTo>
                  <a:cubicBezTo>
                    <a:pt x="3036" y="8073"/>
                    <a:pt x="2869" y="8173"/>
                    <a:pt x="2736" y="8307"/>
                  </a:cubicBezTo>
                  <a:lnTo>
                    <a:pt x="2502" y="8574"/>
                  </a:lnTo>
                  <a:cubicBezTo>
                    <a:pt x="2069" y="8941"/>
                    <a:pt x="1735" y="9308"/>
                    <a:pt x="1402" y="9674"/>
                  </a:cubicBezTo>
                  <a:cubicBezTo>
                    <a:pt x="1101" y="10041"/>
                    <a:pt x="835" y="10475"/>
                    <a:pt x="601" y="10975"/>
                  </a:cubicBezTo>
                  <a:cubicBezTo>
                    <a:pt x="401" y="11376"/>
                    <a:pt x="268" y="11876"/>
                    <a:pt x="167" y="12443"/>
                  </a:cubicBezTo>
                  <a:cubicBezTo>
                    <a:pt x="1" y="13377"/>
                    <a:pt x="67" y="14445"/>
                    <a:pt x="401" y="15479"/>
                  </a:cubicBezTo>
                  <a:cubicBezTo>
                    <a:pt x="701" y="16446"/>
                    <a:pt x="1168" y="17313"/>
                    <a:pt x="1835" y="18281"/>
                  </a:cubicBezTo>
                  <a:cubicBezTo>
                    <a:pt x="2402" y="19115"/>
                    <a:pt x="3170" y="19915"/>
                    <a:pt x="4037" y="20649"/>
                  </a:cubicBezTo>
                  <a:cubicBezTo>
                    <a:pt x="4837" y="21316"/>
                    <a:pt x="5705" y="21883"/>
                    <a:pt x="6605" y="22350"/>
                  </a:cubicBezTo>
                  <a:cubicBezTo>
                    <a:pt x="7539" y="22817"/>
                    <a:pt x="8607" y="23151"/>
                    <a:pt x="9774" y="23351"/>
                  </a:cubicBezTo>
                  <a:cubicBezTo>
                    <a:pt x="10375" y="23451"/>
                    <a:pt x="10942" y="23484"/>
                    <a:pt x="11542" y="23484"/>
                  </a:cubicBezTo>
                  <a:cubicBezTo>
                    <a:pt x="12076" y="23484"/>
                    <a:pt x="12610" y="23451"/>
                    <a:pt x="13110" y="23351"/>
                  </a:cubicBezTo>
                  <a:cubicBezTo>
                    <a:pt x="15212" y="23051"/>
                    <a:pt x="17346" y="22117"/>
                    <a:pt x="19248" y="20616"/>
                  </a:cubicBezTo>
                  <a:cubicBezTo>
                    <a:pt x="20082" y="19949"/>
                    <a:pt x="20849" y="19181"/>
                    <a:pt x="21516" y="18347"/>
                  </a:cubicBezTo>
                  <a:cubicBezTo>
                    <a:pt x="22116" y="17547"/>
                    <a:pt x="22684" y="16680"/>
                    <a:pt x="23084" y="15679"/>
                  </a:cubicBezTo>
                  <a:cubicBezTo>
                    <a:pt x="23951" y="13777"/>
                    <a:pt x="24251" y="11676"/>
                    <a:pt x="24018" y="9674"/>
                  </a:cubicBezTo>
                  <a:cubicBezTo>
                    <a:pt x="23884" y="8640"/>
                    <a:pt x="23551" y="7640"/>
                    <a:pt x="23084" y="6672"/>
                  </a:cubicBezTo>
                  <a:cubicBezTo>
                    <a:pt x="22650" y="5772"/>
                    <a:pt x="22050" y="4871"/>
                    <a:pt x="21383" y="4037"/>
                  </a:cubicBezTo>
                  <a:cubicBezTo>
                    <a:pt x="20048" y="2436"/>
                    <a:pt x="18347" y="1168"/>
                    <a:pt x="16546" y="501"/>
                  </a:cubicBezTo>
                  <a:cubicBezTo>
                    <a:pt x="16079" y="334"/>
                    <a:pt x="15645" y="201"/>
                    <a:pt x="15078" y="101"/>
                  </a:cubicBezTo>
                  <a:cubicBezTo>
                    <a:pt x="14578" y="34"/>
                    <a:pt x="14077" y="1"/>
                    <a:pt x="13610" y="1"/>
                  </a:cubicBezTo>
                  <a:close/>
                </a:path>
              </a:pathLst>
            </a:custGeom>
            <a:solidFill>
              <a:srgbClr val="FFBC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70;p16">
              <a:extLst>
                <a:ext uri="{FF2B5EF4-FFF2-40B4-BE49-F238E27FC236}">
                  <a16:creationId xmlns:a16="http://schemas.microsoft.com/office/drawing/2014/main" id="{4F112C54-89FE-48FC-997B-98BFE6BE9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6670" y="2804776"/>
              <a:ext cx="464667" cy="488990"/>
            </a:xfrm>
            <a:custGeom>
              <a:avLst/>
              <a:gdLst/>
              <a:ahLst/>
              <a:cxnLst/>
              <a:rect l="l" t="t" r="r" b="b"/>
              <a:pathLst>
                <a:path w="21683" h="22818" extrusionOk="0">
                  <a:moveTo>
                    <a:pt x="1" y="18547"/>
                  </a:moveTo>
                  <a:cubicBezTo>
                    <a:pt x="8" y="18563"/>
                    <a:pt x="20" y="18574"/>
                    <a:pt x="33" y="18584"/>
                  </a:cubicBezTo>
                  <a:lnTo>
                    <a:pt x="33" y="18584"/>
                  </a:lnTo>
                  <a:cubicBezTo>
                    <a:pt x="22" y="18572"/>
                    <a:pt x="11" y="18560"/>
                    <a:pt x="1" y="18547"/>
                  </a:cubicBezTo>
                  <a:close/>
                  <a:moveTo>
                    <a:pt x="14344" y="1"/>
                  </a:moveTo>
                  <a:lnTo>
                    <a:pt x="14344" y="1"/>
                  </a:lnTo>
                  <a:cubicBezTo>
                    <a:pt x="14645" y="334"/>
                    <a:pt x="14845" y="534"/>
                    <a:pt x="15012" y="801"/>
                  </a:cubicBezTo>
                  <a:cubicBezTo>
                    <a:pt x="15612" y="1502"/>
                    <a:pt x="16146" y="2269"/>
                    <a:pt x="16613" y="3036"/>
                  </a:cubicBezTo>
                  <a:cubicBezTo>
                    <a:pt x="17013" y="3803"/>
                    <a:pt x="17380" y="4604"/>
                    <a:pt x="17680" y="5371"/>
                  </a:cubicBezTo>
                  <a:cubicBezTo>
                    <a:pt x="17980" y="6172"/>
                    <a:pt x="18147" y="6972"/>
                    <a:pt x="18281" y="7740"/>
                  </a:cubicBezTo>
                  <a:cubicBezTo>
                    <a:pt x="18381" y="8807"/>
                    <a:pt x="18381" y="9841"/>
                    <a:pt x="18214" y="10842"/>
                  </a:cubicBezTo>
                  <a:cubicBezTo>
                    <a:pt x="18047" y="11909"/>
                    <a:pt x="17713" y="13010"/>
                    <a:pt x="17213" y="14011"/>
                  </a:cubicBezTo>
                  <a:cubicBezTo>
                    <a:pt x="16980" y="14544"/>
                    <a:pt x="16679" y="15112"/>
                    <a:pt x="16346" y="15612"/>
                  </a:cubicBezTo>
                  <a:cubicBezTo>
                    <a:pt x="16046" y="16046"/>
                    <a:pt x="15779" y="16479"/>
                    <a:pt x="15445" y="16846"/>
                  </a:cubicBezTo>
                  <a:cubicBezTo>
                    <a:pt x="14811" y="17613"/>
                    <a:pt x="14144" y="18214"/>
                    <a:pt x="13344" y="18781"/>
                  </a:cubicBezTo>
                  <a:cubicBezTo>
                    <a:pt x="12610" y="19281"/>
                    <a:pt x="11809" y="19681"/>
                    <a:pt x="10975" y="19982"/>
                  </a:cubicBezTo>
                  <a:cubicBezTo>
                    <a:pt x="10141" y="20282"/>
                    <a:pt x="9274" y="20482"/>
                    <a:pt x="8373" y="20515"/>
                  </a:cubicBezTo>
                  <a:cubicBezTo>
                    <a:pt x="8032" y="20546"/>
                    <a:pt x="7690" y="20561"/>
                    <a:pt x="7347" y="20561"/>
                  </a:cubicBezTo>
                  <a:cubicBezTo>
                    <a:pt x="5849" y="20561"/>
                    <a:pt x="4348" y="20276"/>
                    <a:pt x="2936" y="19815"/>
                  </a:cubicBezTo>
                  <a:cubicBezTo>
                    <a:pt x="1969" y="19515"/>
                    <a:pt x="1035" y="19114"/>
                    <a:pt x="168" y="18647"/>
                  </a:cubicBezTo>
                  <a:cubicBezTo>
                    <a:pt x="142" y="18622"/>
                    <a:pt x="77" y="18616"/>
                    <a:pt x="33" y="18584"/>
                  </a:cubicBezTo>
                  <a:lnTo>
                    <a:pt x="33" y="18584"/>
                  </a:lnTo>
                  <a:cubicBezTo>
                    <a:pt x="459" y="19070"/>
                    <a:pt x="947" y="19526"/>
                    <a:pt x="1435" y="19982"/>
                  </a:cubicBezTo>
                  <a:cubicBezTo>
                    <a:pt x="2202" y="20649"/>
                    <a:pt x="3103" y="21216"/>
                    <a:pt x="4004" y="21683"/>
                  </a:cubicBezTo>
                  <a:cubicBezTo>
                    <a:pt x="4938" y="22150"/>
                    <a:pt x="6005" y="22483"/>
                    <a:pt x="7173" y="22684"/>
                  </a:cubicBezTo>
                  <a:cubicBezTo>
                    <a:pt x="7773" y="22784"/>
                    <a:pt x="8340" y="22817"/>
                    <a:pt x="8941" y="22817"/>
                  </a:cubicBezTo>
                  <a:cubicBezTo>
                    <a:pt x="9474" y="22817"/>
                    <a:pt x="9975" y="22784"/>
                    <a:pt x="10508" y="22684"/>
                  </a:cubicBezTo>
                  <a:cubicBezTo>
                    <a:pt x="12610" y="22383"/>
                    <a:pt x="14711" y="21449"/>
                    <a:pt x="16646" y="19948"/>
                  </a:cubicBezTo>
                  <a:cubicBezTo>
                    <a:pt x="17480" y="19281"/>
                    <a:pt x="18214" y="18514"/>
                    <a:pt x="18881" y="17680"/>
                  </a:cubicBezTo>
                  <a:cubicBezTo>
                    <a:pt x="19515" y="16879"/>
                    <a:pt x="20048" y="15979"/>
                    <a:pt x="20482" y="15011"/>
                  </a:cubicBezTo>
                  <a:cubicBezTo>
                    <a:pt x="21349" y="13110"/>
                    <a:pt x="21683" y="11009"/>
                    <a:pt x="21383" y="9007"/>
                  </a:cubicBezTo>
                  <a:cubicBezTo>
                    <a:pt x="21283" y="7973"/>
                    <a:pt x="20949" y="6972"/>
                    <a:pt x="20482" y="6005"/>
                  </a:cubicBezTo>
                  <a:cubicBezTo>
                    <a:pt x="20015" y="5104"/>
                    <a:pt x="19481" y="4204"/>
                    <a:pt x="18781" y="3370"/>
                  </a:cubicBezTo>
                  <a:cubicBezTo>
                    <a:pt x="17513" y="1869"/>
                    <a:pt x="16012" y="701"/>
                    <a:pt x="14344" y="1"/>
                  </a:cubicBezTo>
                  <a:close/>
                </a:path>
              </a:pathLst>
            </a:custGeom>
            <a:solidFill>
              <a:srgbClr val="F8B7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71;p16">
              <a:extLst>
                <a:ext uri="{FF2B5EF4-FFF2-40B4-BE49-F238E27FC236}">
                  <a16:creationId xmlns:a16="http://schemas.microsoft.com/office/drawing/2014/main" id="{AC158FB1-EBBA-4892-A233-5A85F331E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5387" y="2803340"/>
              <a:ext cx="216614" cy="166597"/>
            </a:xfrm>
            <a:custGeom>
              <a:avLst/>
              <a:gdLst/>
              <a:ahLst/>
              <a:cxnLst/>
              <a:rect l="l" t="t" r="r" b="b"/>
              <a:pathLst>
                <a:path w="10108" h="7774" extrusionOk="0">
                  <a:moveTo>
                    <a:pt x="4904" y="1"/>
                  </a:moveTo>
                  <a:cubicBezTo>
                    <a:pt x="4637" y="1"/>
                    <a:pt x="4337" y="34"/>
                    <a:pt x="4036" y="68"/>
                  </a:cubicBezTo>
                  <a:cubicBezTo>
                    <a:pt x="3970" y="68"/>
                    <a:pt x="3936" y="101"/>
                    <a:pt x="3903" y="134"/>
                  </a:cubicBezTo>
                  <a:lnTo>
                    <a:pt x="3736" y="134"/>
                  </a:lnTo>
                  <a:cubicBezTo>
                    <a:pt x="2735" y="234"/>
                    <a:pt x="1935" y="501"/>
                    <a:pt x="1268" y="802"/>
                  </a:cubicBezTo>
                  <a:cubicBezTo>
                    <a:pt x="1134" y="902"/>
                    <a:pt x="967" y="968"/>
                    <a:pt x="801" y="1135"/>
                  </a:cubicBezTo>
                  <a:cubicBezTo>
                    <a:pt x="667" y="1269"/>
                    <a:pt x="567" y="1402"/>
                    <a:pt x="434" y="1569"/>
                  </a:cubicBezTo>
                  <a:cubicBezTo>
                    <a:pt x="234" y="1869"/>
                    <a:pt x="100" y="2203"/>
                    <a:pt x="67" y="2536"/>
                  </a:cubicBezTo>
                  <a:cubicBezTo>
                    <a:pt x="0" y="2770"/>
                    <a:pt x="100" y="3070"/>
                    <a:pt x="267" y="3237"/>
                  </a:cubicBezTo>
                  <a:cubicBezTo>
                    <a:pt x="400" y="3403"/>
                    <a:pt x="601" y="3537"/>
                    <a:pt x="901" y="3604"/>
                  </a:cubicBezTo>
                  <a:cubicBezTo>
                    <a:pt x="1101" y="3637"/>
                    <a:pt x="1301" y="3704"/>
                    <a:pt x="1568" y="3704"/>
                  </a:cubicBezTo>
                  <a:lnTo>
                    <a:pt x="1768" y="3704"/>
                  </a:lnTo>
                  <a:cubicBezTo>
                    <a:pt x="1968" y="3704"/>
                    <a:pt x="2168" y="3637"/>
                    <a:pt x="2402" y="3604"/>
                  </a:cubicBezTo>
                  <a:lnTo>
                    <a:pt x="2402" y="3604"/>
                  </a:lnTo>
                  <a:cubicBezTo>
                    <a:pt x="2135" y="3870"/>
                    <a:pt x="1901" y="4104"/>
                    <a:pt x="1735" y="4371"/>
                  </a:cubicBezTo>
                  <a:cubicBezTo>
                    <a:pt x="1501" y="4704"/>
                    <a:pt x="1401" y="5038"/>
                    <a:pt x="1401" y="5371"/>
                  </a:cubicBezTo>
                  <a:cubicBezTo>
                    <a:pt x="1401" y="5705"/>
                    <a:pt x="1568" y="6072"/>
                    <a:pt x="1801" y="6339"/>
                  </a:cubicBezTo>
                  <a:cubicBezTo>
                    <a:pt x="2068" y="6572"/>
                    <a:pt x="2402" y="6706"/>
                    <a:pt x="2735" y="6706"/>
                  </a:cubicBezTo>
                  <a:cubicBezTo>
                    <a:pt x="3102" y="6706"/>
                    <a:pt x="3436" y="6572"/>
                    <a:pt x="3836" y="6372"/>
                  </a:cubicBezTo>
                  <a:cubicBezTo>
                    <a:pt x="4170" y="6205"/>
                    <a:pt x="4470" y="6005"/>
                    <a:pt x="4837" y="5672"/>
                  </a:cubicBezTo>
                  <a:cubicBezTo>
                    <a:pt x="4970" y="5572"/>
                    <a:pt x="5070" y="5438"/>
                    <a:pt x="5170" y="5371"/>
                  </a:cubicBezTo>
                  <a:cubicBezTo>
                    <a:pt x="5170" y="5738"/>
                    <a:pt x="5304" y="6172"/>
                    <a:pt x="5471" y="6539"/>
                  </a:cubicBezTo>
                  <a:cubicBezTo>
                    <a:pt x="5637" y="6873"/>
                    <a:pt x="5904" y="7173"/>
                    <a:pt x="6271" y="7406"/>
                  </a:cubicBezTo>
                  <a:cubicBezTo>
                    <a:pt x="6571" y="7606"/>
                    <a:pt x="6938" y="7740"/>
                    <a:pt x="7305" y="7773"/>
                  </a:cubicBezTo>
                  <a:lnTo>
                    <a:pt x="7439" y="7773"/>
                  </a:lnTo>
                  <a:cubicBezTo>
                    <a:pt x="7772" y="7773"/>
                    <a:pt x="8139" y="7706"/>
                    <a:pt x="8473" y="7506"/>
                  </a:cubicBezTo>
                  <a:cubicBezTo>
                    <a:pt x="8640" y="7406"/>
                    <a:pt x="8806" y="7273"/>
                    <a:pt x="9007" y="7073"/>
                  </a:cubicBezTo>
                  <a:cubicBezTo>
                    <a:pt x="9173" y="6906"/>
                    <a:pt x="9340" y="6706"/>
                    <a:pt x="9574" y="6406"/>
                  </a:cubicBezTo>
                  <a:cubicBezTo>
                    <a:pt x="9707" y="6205"/>
                    <a:pt x="9807" y="6005"/>
                    <a:pt x="9907" y="5738"/>
                  </a:cubicBezTo>
                  <a:cubicBezTo>
                    <a:pt x="9974" y="5505"/>
                    <a:pt x="10041" y="5205"/>
                    <a:pt x="10074" y="5005"/>
                  </a:cubicBezTo>
                  <a:cubicBezTo>
                    <a:pt x="10107" y="4571"/>
                    <a:pt x="10074" y="4071"/>
                    <a:pt x="9907" y="3570"/>
                  </a:cubicBezTo>
                  <a:cubicBezTo>
                    <a:pt x="9574" y="2569"/>
                    <a:pt x="8873" y="1669"/>
                    <a:pt x="7839" y="935"/>
                  </a:cubicBezTo>
                  <a:cubicBezTo>
                    <a:pt x="7405" y="601"/>
                    <a:pt x="6838" y="368"/>
                    <a:pt x="6238" y="201"/>
                  </a:cubicBezTo>
                  <a:cubicBezTo>
                    <a:pt x="5904" y="101"/>
                    <a:pt x="5571" y="34"/>
                    <a:pt x="5170" y="34"/>
                  </a:cubicBezTo>
                  <a:cubicBezTo>
                    <a:pt x="5070" y="1"/>
                    <a:pt x="4970" y="1"/>
                    <a:pt x="4904" y="1"/>
                  </a:cubicBezTo>
                  <a:close/>
                </a:path>
              </a:pathLst>
            </a:custGeom>
            <a:solidFill>
              <a:srgbClr val="F2B6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72;p16">
              <a:extLst>
                <a:ext uri="{FF2B5EF4-FFF2-40B4-BE49-F238E27FC236}">
                  <a16:creationId xmlns:a16="http://schemas.microsoft.com/office/drawing/2014/main" id="{33601389-D25E-4942-96DB-A1459CD89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9755" y="2858632"/>
              <a:ext cx="116536" cy="117736"/>
            </a:xfrm>
            <a:custGeom>
              <a:avLst/>
              <a:gdLst/>
              <a:ahLst/>
              <a:cxnLst/>
              <a:rect l="l" t="t" r="r" b="b"/>
              <a:pathLst>
                <a:path w="5438" h="5494" extrusionOk="0">
                  <a:moveTo>
                    <a:pt x="3403" y="4693"/>
                  </a:moveTo>
                  <a:cubicBezTo>
                    <a:pt x="3403" y="4715"/>
                    <a:pt x="3406" y="4722"/>
                    <a:pt x="3411" y="4722"/>
                  </a:cubicBezTo>
                  <a:cubicBezTo>
                    <a:pt x="3421" y="4722"/>
                    <a:pt x="3436" y="4693"/>
                    <a:pt x="3436" y="4693"/>
                  </a:cubicBezTo>
                  <a:close/>
                  <a:moveTo>
                    <a:pt x="4581" y="1"/>
                  </a:moveTo>
                  <a:cubicBezTo>
                    <a:pt x="4564" y="1"/>
                    <a:pt x="4551" y="9"/>
                    <a:pt x="4537" y="23"/>
                  </a:cubicBezTo>
                  <a:cubicBezTo>
                    <a:pt x="4370" y="123"/>
                    <a:pt x="4337" y="290"/>
                    <a:pt x="4370" y="456"/>
                  </a:cubicBezTo>
                  <a:cubicBezTo>
                    <a:pt x="4437" y="623"/>
                    <a:pt x="4537" y="790"/>
                    <a:pt x="4570" y="957"/>
                  </a:cubicBezTo>
                  <a:cubicBezTo>
                    <a:pt x="4704" y="1324"/>
                    <a:pt x="4737" y="1691"/>
                    <a:pt x="4770" y="2058"/>
                  </a:cubicBezTo>
                  <a:cubicBezTo>
                    <a:pt x="4770" y="2458"/>
                    <a:pt x="4770" y="2825"/>
                    <a:pt x="4704" y="3192"/>
                  </a:cubicBezTo>
                  <a:cubicBezTo>
                    <a:pt x="4670" y="3392"/>
                    <a:pt x="4570" y="3659"/>
                    <a:pt x="4437" y="3859"/>
                  </a:cubicBezTo>
                  <a:cubicBezTo>
                    <a:pt x="4370" y="4026"/>
                    <a:pt x="4270" y="4159"/>
                    <a:pt x="4170" y="4293"/>
                  </a:cubicBezTo>
                  <a:cubicBezTo>
                    <a:pt x="4036" y="4393"/>
                    <a:pt x="3936" y="4493"/>
                    <a:pt x="3836" y="4559"/>
                  </a:cubicBezTo>
                  <a:cubicBezTo>
                    <a:pt x="3703" y="4659"/>
                    <a:pt x="3569" y="4693"/>
                    <a:pt x="3436" y="4726"/>
                  </a:cubicBezTo>
                  <a:cubicBezTo>
                    <a:pt x="3269" y="4793"/>
                    <a:pt x="3069" y="4826"/>
                    <a:pt x="2902" y="4826"/>
                  </a:cubicBezTo>
                  <a:cubicBezTo>
                    <a:pt x="2736" y="4826"/>
                    <a:pt x="2569" y="4826"/>
                    <a:pt x="2402" y="4793"/>
                  </a:cubicBezTo>
                  <a:cubicBezTo>
                    <a:pt x="2235" y="4726"/>
                    <a:pt x="2102" y="4693"/>
                    <a:pt x="1935" y="4626"/>
                  </a:cubicBezTo>
                  <a:cubicBezTo>
                    <a:pt x="1768" y="4526"/>
                    <a:pt x="1668" y="4459"/>
                    <a:pt x="1535" y="4326"/>
                  </a:cubicBezTo>
                  <a:cubicBezTo>
                    <a:pt x="1368" y="4192"/>
                    <a:pt x="1234" y="4026"/>
                    <a:pt x="1101" y="3859"/>
                  </a:cubicBezTo>
                  <a:cubicBezTo>
                    <a:pt x="1001" y="3659"/>
                    <a:pt x="901" y="3492"/>
                    <a:pt x="834" y="3292"/>
                  </a:cubicBezTo>
                  <a:lnTo>
                    <a:pt x="701" y="2658"/>
                  </a:lnTo>
                  <a:cubicBezTo>
                    <a:pt x="701" y="2491"/>
                    <a:pt x="701" y="2324"/>
                    <a:pt x="734" y="2191"/>
                  </a:cubicBezTo>
                  <a:cubicBezTo>
                    <a:pt x="767" y="2024"/>
                    <a:pt x="601" y="1857"/>
                    <a:pt x="434" y="1857"/>
                  </a:cubicBezTo>
                  <a:cubicBezTo>
                    <a:pt x="267" y="1857"/>
                    <a:pt x="100" y="1991"/>
                    <a:pt x="100" y="2158"/>
                  </a:cubicBezTo>
                  <a:cubicBezTo>
                    <a:pt x="0" y="3058"/>
                    <a:pt x="334" y="4059"/>
                    <a:pt x="1001" y="4693"/>
                  </a:cubicBezTo>
                  <a:cubicBezTo>
                    <a:pt x="1335" y="5026"/>
                    <a:pt x="1735" y="5293"/>
                    <a:pt x="2168" y="5393"/>
                  </a:cubicBezTo>
                  <a:cubicBezTo>
                    <a:pt x="2385" y="5460"/>
                    <a:pt x="2610" y="5493"/>
                    <a:pt x="2840" y="5493"/>
                  </a:cubicBezTo>
                  <a:cubicBezTo>
                    <a:pt x="3069" y="5493"/>
                    <a:pt x="3303" y="5460"/>
                    <a:pt x="3536" y="5393"/>
                  </a:cubicBezTo>
                  <a:cubicBezTo>
                    <a:pt x="3903" y="5293"/>
                    <a:pt x="4237" y="5126"/>
                    <a:pt x="4537" y="4826"/>
                  </a:cubicBezTo>
                  <a:cubicBezTo>
                    <a:pt x="4837" y="4559"/>
                    <a:pt x="5004" y="4226"/>
                    <a:pt x="5171" y="3892"/>
                  </a:cubicBezTo>
                  <a:cubicBezTo>
                    <a:pt x="5337" y="3559"/>
                    <a:pt x="5371" y="3158"/>
                    <a:pt x="5404" y="2791"/>
                  </a:cubicBezTo>
                  <a:cubicBezTo>
                    <a:pt x="5437" y="2391"/>
                    <a:pt x="5404" y="1991"/>
                    <a:pt x="5371" y="1624"/>
                  </a:cubicBezTo>
                  <a:cubicBezTo>
                    <a:pt x="5271" y="1157"/>
                    <a:pt x="5171" y="657"/>
                    <a:pt x="4937" y="223"/>
                  </a:cubicBezTo>
                  <a:cubicBezTo>
                    <a:pt x="4904" y="123"/>
                    <a:pt x="4770" y="56"/>
                    <a:pt x="4670" y="56"/>
                  </a:cubicBezTo>
                  <a:cubicBezTo>
                    <a:pt x="4631" y="17"/>
                    <a:pt x="4604" y="1"/>
                    <a:pt x="4581" y="1"/>
                  </a:cubicBezTo>
                  <a:close/>
                </a:path>
              </a:pathLst>
            </a:custGeom>
            <a:solidFill>
              <a:srgbClr val="F2B6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73;p16">
              <a:extLst>
                <a:ext uri="{FF2B5EF4-FFF2-40B4-BE49-F238E27FC236}">
                  <a16:creationId xmlns:a16="http://schemas.microsoft.com/office/drawing/2014/main" id="{235969C5-AA8C-4F05-9CFC-15F9A65DE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9795" y="2854110"/>
              <a:ext cx="55054" cy="93671"/>
            </a:xfrm>
            <a:custGeom>
              <a:avLst/>
              <a:gdLst/>
              <a:ahLst/>
              <a:cxnLst/>
              <a:rect l="l" t="t" r="r" b="b"/>
              <a:pathLst>
                <a:path w="2569" h="4371" extrusionOk="0">
                  <a:moveTo>
                    <a:pt x="1768" y="0"/>
                  </a:moveTo>
                  <a:cubicBezTo>
                    <a:pt x="1601" y="0"/>
                    <a:pt x="1535" y="0"/>
                    <a:pt x="1435" y="67"/>
                  </a:cubicBezTo>
                  <a:cubicBezTo>
                    <a:pt x="1368" y="167"/>
                    <a:pt x="1268" y="234"/>
                    <a:pt x="1268" y="367"/>
                  </a:cubicBezTo>
                  <a:cubicBezTo>
                    <a:pt x="1268" y="434"/>
                    <a:pt x="1268" y="501"/>
                    <a:pt x="1301" y="567"/>
                  </a:cubicBezTo>
                  <a:cubicBezTo>
                    <a:pt x="1368" y="667"/>
                    <a:pt x="1401" y="701"/>
                    <a:pt x="1435" y="734"/>
                  </a:cubicBezTo>
                  <a:cubicBezTo>
                    <a:pt x="1535" y="834"/>
                    <a:pt x="1568" y="901"/>
                    <a:pt x="1601" y="1001"/>
                  </a:cubicBezTo>
                  <a:cubicBezTo>
                    <a:pt x="1701" y="1168"/>
                    <a:pt x="1768" y="1335"/>
                    <a:pt x="1835" y="1501"/>
                  </a:cubicBezTo>
                  <a:cubicBezTo>
                    <a:pt x="1868" y="1668"/>
                    <a:pt x="1868" y="1868"/>
                    <a:pt x="1868" y="2035"/>
                  </a:cubicBezTo>
                  <a:cubicBezTo>
                    <a:pt x="1868" y="2235"/>
                    <a:pt x="1835" y="2502"/>
                    <a:pt x="1768" y="2702"/>
                  </a:cubicBezTo>
                  <a:cubicBezTo>
                    <a:pt x="1735" y="2869"/>
                    <a:pt x="1668" y="3069"/>
                    <a:pt x="1568" y="3236"/>
                  </a:cubicBezTo>
                  <a:cubicBezTo>
                    <a:pt x="1501" y="3369"/>
                    <a:pt x="1368" y="3536"/>
                    <a:pt x="1268" y="3636"/>
                  </a:cubicBezTo>
                  <a:cubicBezTo>
                    <a:pt x="1168" y="3736"/>
                    <a:pt x="1034" y="3836"/>
                    <a:pt x="901" y="3903"/>
                  </a:cubicBezTo>
                  <a:cubicBezTo>
                    <a:pt x="767" y="3970"/>
                    <a:pt x="667" y="4037"/>
                    <a:pt x="534" y="4037"/>
                  </a:cubicBezTo>
                  <a:cubicBezTo>
                    <a:pt x="401" y="4070"/>
                    <a:pt x="234" y="4070"/>
                    <a:pt x="100" y="4070"/>
                  </a:cubicBezTo>
                  <a:cubicBezTo>
                    <a:pt x="34" y="4070"/>
                    <a:pt x="0" y="4170"/>
                    <a:pt x="0" y="4237"/>
                  </a:cubicBezTo>
                  <a:cubicBezTo>
                    <a:pt x="0" y="4337"/>
                    <a:pt x="67" y="4370"/>
                    <a:pt x="167" y="4370"/>
                  </a:cubicBezTo>
                  <a:cubicBezTo>
                    <a:pt x="367" y="4370"/>
                    <a:pt x="601" y="4337"/>
                    <a:pt x="834" y="4303"/>
                  </a:cubicBezTo>
                  <a:cubicBezTo>
                    <a:pt x="1034" y="4203"/>
                    <a:pt x="1234" y="4137"/>
                    <a:pt x="1435" y="4003"/>
                  </a:cubicBezTo>
                  <a:cubicBezTo>
                    <a:pt x="1835" y="3736"/>
                    <a:pt x="2102" y="3336"/>
                    <a:pt x="2269" y="2969"/>
                  </a:cubicBezTo>
                  <a:cubicBezTo>
                    <a:pt x="2369" y="2736"/>
                    <a:pt x="2435" y="2535"/>
                    <a:pt x="2502" y="2302"/>
                  </a:cubicBezTo>
                  <a:cubicBezTo>
                    <a:pt x="2535" y="2035"/>
                    <a:pt x="2569" y="1802"/>
                    <a:pt x="2569" y="1535"/>
                  </a:cubicBezTo>
                  <a:cubicBezTo>
                    <a:pt x="2569" y="1034"/>
                    <a:pt x="2402" y="567"/>
                    <a:pt x="2102" y="167"/>
                  </a:cubicBezTo>
                  <a:cubicBezTo>
                    <a:pt x="2035" y="34"/>
                    <a:pt x="1902" y="0"/>
                    <a:pt x="1768" y="0"/>
                  </a:cubicBezTo>
                  <a:close/>
                </a:path>
              </a:pathLst>
            </a:custGeom>
            <a:solidFill>
              <a:srgbClr val="EFA9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74;p16">
              <a:extLst>
                <a:ext uri="{FF2B5EF4-FFF2-40B4-BE49-F238E27FC236}">
                  <a16:creationId xmlns:a16="http://schemas.microsoft.com/office/drawing/2014/main" id="{5BEEF847-1D5C-4188-8ED7-0A37C6075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1128" y="2832658"/>
              <a:ext cx="116558" cy="83406"/>
            </a:xfrm>
            <a:custGeom>
              <a:avLst/>
              <a:gdLst/>
              <a:ahLst/>
              <a:cxnLst/>
              <a:rect l="l" t="t" r="r" b="b"/>
              <a:pathLst>
                <a:path w="5439" h="3892" extrusionOk="0">
                  <a:moveTo>
                    <a:pt x="2636" y="1702"/>
                  </a:moveTo>
                  <a:lnTo>
                    <a:pt x="2636" y="1702"/>
                  </a:lnTo>
                  <a:cubicBezTo>
                    <a:pt x="2636" y="1702"/>
                    <a:pt x="2636" y="1716"/>
                    <a:pt x="2645" y="1726"/>
                  </a:cubicBezTo>
                  <a:lnTo>
                    <a:pt x="2645" y="1726"/>
                  </a:lnTo>
                  <a:cubicBezTo>
                    <a:pt x="2640" y="1721"/>
                    <a:pt x="2636" y="1713"/>
                    <a:pt x="2636" y="1702"/>
                  </a:cubicBezTo>
                  <a:close/>
                  <a:moveTo>
                    <a:pt x="5105" y="1"/>
                  </a:moveTo>
                  <a:cubicBezTo>
                    <a:pt x="4938" y="1"/>
                    <a:pt x="4804" y="167"/>
                    <a:pt x="4804" y="368"/>
                  </a:cubicBezTo>
                  <a:lnTo>
                    <a:pt x="4804" y="434"/>
                  </a:lnTo>
                  <a:cubicBezTo>
                    <a:pt x="4804" y="501"/>
                    <a:pt x="4804" y="568"/>
                    <a:pt x="4771" y="601"/>
                  </a:cubicBezTo>
                  <a:cubicBezTo>
                    <a:pt x="4771" y="668"/>
                    <a:pt x="4704" y="701"/>
                    <a:pt x="4671" y="801"/>
                  </a:cubicBezTo>
                  <a:cubicBezTo>
                    <a:pt x="4638" y="835"/>
                    <a:pt x="4604" y="901"/>
                    <a:pt x="4538" y="968"/>
                  </a:cubicBezTo>
                  <a:cubicBezTo>
                    <a:pt x="4471" y="1035"/>
                    <a:pt x="4371" y="1068"/>
                    <a:pt x="4304" y="1135"/>
                  </a:cubicBezTo>
                  <a:cubicBezTo>
                    <a:pt x="4171" y="1201"/>
                    <a:pt x="4037" y="1235"/>
                    <a:pt x="3870" y="1302"/>
                  </a:cubicBezTo>
                  <a:cubicBezTo>
                    <a:pt x="3704" y="1335"/>
                    <a:pt x="3537" y="1335"/>
                    <a:pt x="3370" y="1335"/>
                  </a:cubicBezTo>
                  <a:cubicBezTo>
                    <a:pt x="3270" y="1335"/>
                    <a:pt x="3137" y="1302"/>
                    <a:pt x="3003" y="1302"/>
                  </a:cubicBezTo>
                  <a:cubicBezTo>
                    <a:pt x="2970" y="1302"/>
                    <a:pt x="2870" y="1235"/>
                    <a:pt x="2836" y="1235"/>
                  </a:cubicBezTo>
                  <a:cubicBezTo>
                    <a:pt x="2827" y="1230"/>
                    <a:pt x="2817" y="1228"/>
                    <a:pt x="2805" y="1228"/>
                  </a:cubicBezTo>
                  <a:cubicBezTo>
                    <a:pt x="2734" y="1228"/>
                    <a:pt x="2622" y="1311"/>
                    <a:pt x="2536" y="1368"/>
                  </a:cubicBezTo>
                  <a:cubicBezTo>
                    <a:pt x="2469" y="1502"/>
                    <a:pt x="2469" y="1635"/>
                    <a:pt x="2536" y="1702"/>
                  </a:cubicBezTo>
                  <a:lnTo>
                    <a:pt x="2536" y="1735"/>
                  </a:lnTo>
                  <a:cubicBezTo>
                    <a:pt x="2603" y="1835"/>
                    <a:pt x="2636" y="1902"/>
                    <a:pt x="2636" y="2002"/>
                  </a:cubicBezTo>
                  <a:cubicBezTo>
                    <a:pt x="2636" y="2069"/>
                    <a:pt x="2670" y="2169"/>
                    <a:pt x="2670" y="2236"/>
                  </a:cubicBezTo>
                  <a:cubicBezTo>
                    <a:pt x="2670" y="2336"/>
                    <a:pt x="2670" y="2369"/>
                    <a:pt x="2636" y="2469"/>
                  </a:cubicBezTo>
                  <a:cubicBezTo>
                    <a:pt x="2603" y="2536"/>
                    <a:pt x="2603" y="2569"/>
                    <a:pt x="2536" y="2669"/>
                  </a:cubicBezTo>
                  <a:cubicBezTo>
                    <a:pt x="2503" y="2736"/>
                    <a:pt x="2436" y="2836"/>
                    <a:pt x="2336" y="2903"/>
                  </a:cubicBezTo>
                  <a:cubicBezTo>
                    <a:pt x="2203" y="3036"/>
                    <a:pt x="2036" y="3170"/>
                    <a:pt x="1869" y="3236"/>
                  </a:cubicBezTo>
                  <a:cubicBezTo>
                    <a:pt x="1635" y="3370"/>
                    <a:pt x="1369" y="3470"/>
                    <a:pt x="1135" y="3536"/>
                  </a:cubicBezTo>
                  <a:cubicBezTo>
                    <a:pt x="868" y="3570"/>
                    <a:pt x="668" y="3637"/>
                    <a:pt x="435" y="3637"/>
                  </a:cubicBezTo>
                  <a:cubicBezTo>
                    <a:pt x="335" y="3637"/>
                    <a:pt x="268" y="3637"/>
                    <a:pt x="168" y="3570"/>
                  </a:cubicBezTo>
                  <a:cubicBezTo>
                    <a:pt x="101" y="3570"/>
                    <a:pt x="1" y="3637"/>
                    <a:pt x="1" y="3703"/>
                  </a:cubicBezTo>
                  <a:cubicBezTo>
                    <a:pt x="1" y="3803"/>
                    <a:pt x="34" y="3870"/>
                    <a:pt x="134" y="3870"/>
                  </a:cubicBezTo>
                  <a:cubicBezTo>
                    <a:pt x="286" y="3884"/>
                    <a:pt x="438" y="3892"/>
                    <a:pt x="588" y="3892"/>
                  </a:cubicBezTo>
                  <a:cubicBezTo>
                    <a:pt x="800" y="3892"/>
                    <a:pt x="1006" y="3876"/>
                    <a:pt x="1202" y="3837"/>
                  </a:cubicBezTo>
                  <a:cubicBezTo>
                    <a:pt x="1602" y="3737"/>
                    <a:pt x="1969" y="3637"/>
                    <a:pt x="2336" y="3403"/>
                  </a:cubicBezTo>
                  <a:cubicBezTo>
                    <a:pt x="2670" y="3203"/>
                    <a:pt x="2936" y="2969"/>
                    <a:pt x="3103" y="2636"/>
                  </a:cubicBezTo>
                  <a:cubicBezTo>
                    <a:pt x="3137" y="2536"/>
                    <a:pt x="3137" y="2469"/>
                    <a:pt x="3170" y="2369"/>
                  </a:cubicBezTo>
                  <a:cubicBezTo>
                    <a:pt x="3203" y="2302"/>
                    <a:pt x="3203" y="2169"/>
                    <a:pt x="3203" y="2069"/>
                  </a:cubicBezTo>
                  <a:lnTo>
                    <a:pt x="3203" y="2035"/>
                  </a:lnTo>
                  <a:cubicBezTo>
                    <a:pt x="3303" y="2035"/>
                    <a:pt x="3370" y="2069"/>
                    <a:pt x="3470" y="2069"/>
                  </a:cubicBezTo>
                  <a:cubicBezTo>
                    <a:pt x="3804" y="2069"/>
                    <a:pt x="4137" y="2035"/>
                    <a:pt x="4437" y="1902"/>
                  </a:cubicBezTo>
                  <a:cubicBezTo>
                    <a:pt x="4704" y="1802"/>
                    <a:pt x="5005" y="1568"/>
                    <a:pt x="5171" y="1335"/>
                  </a:cubicBezTo>
                  <a:cubicBezTo>
                    <a:pt x="5371" y="1035"/>
                    <a:pt x="5438" y="701"/>
                    <a:pt x="5371" y="368"/>
                  </a:cubicBezTo>
                  <a:cubicBezTo>
                    <a:pt x="5438" y="134"/>
                    <a:pt x="5238" y="1"/>
                    <a:pt x="5105" y="1"/>
                  </a:cubicBezTo>
                  <a:close/>
                </a:path>
              </a:pathLst>
            </a:custGeom>
            <a:solidFill>
              <a:srgbClr val="EFA9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75;p16">
              <a:extLst>
                <a:ext uri="{FF2B5EF4-FFF2-40B4-BE49-F238E27FC236}">
                  <a16:creationId xmlns:a16="http://schemas.microsoft.com/office/drawing/2014/main" id="{C0F6AAEB-FFA6-4190-A6AA-C1DE265A0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1832" y="2829079"/>
              <a:ext cx="60775" cy="32466"/>
            </a:xfrm>
            <a:custGeom>
              <a:avLst/>
              <a:gdLst/>
              <a:ahLst/>
              <a:cxnLst/>
              <a:rect l="l" t="t" r="r" b="b"/>
              <a:pathLst>
                <a:path w="2836" h="1515" extrusionOk="0">
                  <a:moveTo>
                    <a:pt x="2502" y="1"/>
                  </a:moveTo>
                  <a:cubicBezTo>
                    <a:pt x="2535" y="34"/>
                    <a:pt x="2502" y="34"/>
                    <a:pt x="2435" y="68"/>
                  </a:cubicBezTo>
                  <a:cubicBezTo>
                    <a:pt x="2369" y="134"/>
                    <a:pt x="2335" y="168"/>
                    <a:pt x="2269" y="234"/>
                  </a:cubicBezTo>
                  <a:cubicBezTo>
                    <a:pt x="2269" y="234"/>
                    <a:pt x="2269" y="301"/>
                    <a:pt x="2235" y="301"/>
                  </a:cubicBezTo>
                  <a:cubicBezTo>
                    <a:pt x="2169" y="401"/>
                    <a:pt x="2068" y="535"/>
                    <a:pt x="1968" y="668"/>
                  </a:cubicBezTo>
                  <a:cubicBezTo>
                    <a:pt x="1868" y="735"/>
                    <a:pt x="1735" y="835"/>
                    <a:pt x="1601" y="901"/>
                  </a:cubicBezTo>
                  <a:cubicBezTo>
                    <a:pt x="1501" y="1002"/>
                    <a:pt x="1335" y="1035"/>
                    <a:pt x="1201" y="1068"/>
                  </a:cubicBezTo>
                  <a:cubicBezTo>
                    <a:pt x="1134" y="1068"/>
                    <a:pt x="1001" y="1135"/>
                    <a:pt x="901" y="1135"/>
                  </a:cubicBezTo>
                  <a:cubicBezTo>
                    <a:pt x="868" y="1135"/>
                    <a:pt x="768" y="1135"/>
                    <a:pt x="734" y="1068"/>
                  </a:cubicBezTo>
                  <a:cubicBezTo>
                    <a:pt x="667" y="1035"/>
                    <a:pt x="567" y="1035"/>
                    <a:pt x="534" y="1002"/>
                  </a:cubicBezTo>
                  <a:cubicBezTo>
                    <a:pt x="501" y="968"/>
                    <a:pt x="467" y="968"/>
                    <a:pt x="401" y="901"/>
                  </a:cubicBezTo>
                  <a:cubicBezTo>
                    <a:pt x="367" y="868"/>
                    <a:pt x="334" y="835"/>
                    <a:pt x="267" y="735"/>
                  </a:cubicBezTo>
                  <a:cubicBezTo>
                    <a:pt x="248" y="696"/>
                    <a:pt x="194" y="679"/>
                    <a:pt x="146" y="679"/>
                  </a:cubicBezTo>
                  <a:cubicBezTo>
                    <a:pt x="112" y="679"/>
                    <a:pt x="81" y="688"/>
                    <a:pt x="67" y="701"/>
                  </a:cubicBezTo>
                  <a:cubicBezTo>
                    <a:pt x="0" y="735"/>
                    <a:pt x="0" y="868"/>
                    <a:pt x="34" y="901"/>
                  </a:cubicBezTo>
                  <a:cubicBezTo>
                    <a:pt x="100" y="1035"/>
                    <a:pt x="200" y="1135"/>
                    <a:pt x="267" y="1202"/>
                  </a:cubicBezTo>
                  <a:cubicBezTo>
                    <a:pt x="367" y="1302"/>
                    <a:pt x="501" y="1368"/>
                    <a:pt x="601" y="1402"/>
                  </a:cubicBezTo>
                  <a:cubicBezTo>
                    <a:pt x="801" y="1477"/>
                    <a:pt x="1020" y="1514"/>
                    <a:pt x="1215" y="1514"/>
                  </a:cubicBezTo>
                  <a:cubicBezTo>
                    <a:pt x="1280" y="1514"/>
                    <a:pt x="1343" y="1510"/>
                    <a:pt x="1401" y="1502"/>
                  </a:cubicBezTo>
                  <a:cubicBezTo>
                    <a:pt x="1702" y="1469"/>
                    <a:pt x="2002" y="1302"/>
                    <a:pt x="2202" y="1135"/>
                  </a:cubicBezTo>
                  <a:cubicBezTo>
                    <a:pt x="2335" y="1035"/>
                    <a:pt x="2402" y="968"/>
                    <a:pt x="2535" y="835"/>
                  </a:cubicBezTo>
                  <a:cubicBezTo>
                    <a:pt x="2669" y="701"/>
                    <a:pt x="2736" y="568"/>
                    <a:pt x="2802" y="468"/>
                  </a:cubicBezTo>
                  <a:cubicBezTo>
                    <a:pt x="2836" y="368"/>
                    <a:pt x="2836" y="301"/>
                    <a:pt x="2802" y="201"/>
                  </a:cubicBezTo>
                  <a:cubicBezTo>
                    <a:pt x="2736" y="134"/>
                    <a:pt x="2702" y="68"/>
                    <a:pt x="2636" y="34"/>
                  </a:cubicBezTo>
                  <a:cubicBezTo>
                    <a:pt x="2569" y="34"/>
                    <a:pt x="2535" y="1"/>
                    <a:pt x="2502" y="1"/>
                  </a:cubicBezTo>
                  <a:close/>
                </a:path>
              </a:pathLst>
            </a:custGeom>
            <a:solidFill>
              <a:srgbClr val="EFA9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76;p16">
              <a:extLst>
                <a:ext uri="{FF2B5EF4-FFF2-40B4-BE49-F238E27FC236}">
                  <a16:creationId xmlns:a16="http://schemas.microsoft.com/office/drawing/2014/main" id="{A8FCCC63-C907-46AA-BE5D-839C96EB9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1734" y="2929160"/>
              <a:ext cx="64354" cy="25052"/>
            </a:xfrm>
            <a:custGeom>
              <a:avLst/>
              <a:gdLst/>
              <a:ahLst/>
              <a:cxnLst/>
              <a:rect l="l" t="t" r="r" b="b"/>
              <a:pathLst>
                <a:path w="3003" h="1169" extrusionOk="0">
                  <a:moveTo>
                    <a:pt x="1068" y="1"/>
                  </a:moveTo>
                  <a:cubicBezTo>
                    <a:pt x="467" y="1"/>
                    <a:pt x="100" y="134"/>
                    <a:pt x="67" y="368"/>
                  </a:cubicBezTo>
                  <a:cubicBezTo>
                    <a:pt x="0" y="668"/>
                    <a:pt x="634" y="1002"/>
                    <a:pt x="1435" y="1135"/>
                  </a:cubicBezTo>
                  <a:cubicBezTo>
                    <a:pt x="1601" y="1168"/>
                    <a:pt x="1802" y="1168"/>
                    <a:pt x="1968" y="1168"/>
                  </a:cubicBezTo>
                  <a:cubicBezTo>
                    <a:pt x="2569" y="1168"/>
                    <a:pt x="2936" y="1035"/>
                    <a:pt x="2969" y="801"/>
                  </a:cubicBezTo>
                  <a:cubicBezTo>
                    <a:pt x="3002" y="501"/>
                    <a:pt x="2402" y="168"/>
                    <a:pt x="1601" y="34"/>
                  </a:cubicBezTo>
                  <a:cubicBezTo>
                    <a:pt x="1368" y="1"/>
                    <a:pt x="1235" y="1"/>
                    <a:pt x="1068" y="1"/>
                  </a:cubicBezTo>
                  <a:close/>
                </a:path>
              </a:pathLst>
            </a:custGeom>
            <a:solidFill>
              <a:srgbClr val="F2B6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77;p16">
              <a:extLst>
                <a:ext uri="{FF2B5EF4-FFF2-40B4-BE49-F238E27FC236}">
                  <a16:creationId xmlns:a16="http://schemas.microsoft.com/office/drawing/2014/main" id="{ECE97D2B-7F0C-4A82-B5CC-08D428D0F3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7603" y="3036400"/>
              <a:ext cx="46482" cy="57925"/>
            </a:xfrm>
            <a:custGeom>
              <a:avLst/>
              <a:gdLst/>
              <a:ahLst/>
              <a:cxnLst/>
              <a:rect l="l" t="t" r="r" b="b"/>
              <a:pathLst>
                <a:path w="2169" h="2703" extrusionOk="0">
                  <a:moveTo>
                    <a:pt x="434" y="0"/>
                  </a:moveTo>
                  <a:cubicBezTo>
                    <a:pt x="400" y="0"/>
                    <a:pt x="334" y="0"/>
                    <a:pt x="300" y="34"/>
                  </a:cubicBezTo>
                  <a:cubicBezTo>
                    <a:pt x="0" y="201"/>
                    <a:pt x="167" y="934"/>
                    <a:pt x="634" y="1668"/>
                  </a:cubicBezTo>
                  <a:cubicBezTo>
                    <a:pt x="1001" y="2302"/>
                    <a:pt x="1501" y="2702"/>
                    <a:pt x="1835" y="2702"/>
                  </a:cubicBezTo>
                  <a:cubicBezTo>
                    <a:pt x="1868" y="2702"/>
                    <a:pt x="1935" y="2702"/>
                    <a:pt x="1968" y="2669"/>
                  </a:cubicBezTo>
                  <a:cubicBezTo>
                    <a:pt x="2002" y="2636"/>
                    <a:pt x="2068" y="2569"/>
                    <a:pt x="2102" y="2469"/>
                  </a:cubicBezTo>
                  <a:cubicBezTo>
                    <a:pt x="2168" y="2135"/>
                    <a:pt x="1968" y="1568"/>
                    <a:pt x="1635" y="1001"/>
                  </a:cubicBezTo>
                  <a:cubicBezTo>
                    <a:pt x="1268" y="401"/>
                    <a:pt x="767" y="0"/>
                    <a:pt x="434" y="0"/>
                  </a:cubicBezTo>
                  <a:close/>
                </a:path>
              </a:pathLst>
            </a:custGeom>
            <a:solidFill>
              <a:srgbClr val="F2B6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78;p16">
              <a:extLst>
                <a:ext uri="{FF2B5EF4-FFF2-40B4-BE49-F238E27FC236}">
                  <a16:creationId xmlns:a16="http://schemas.microsoft.com/office/drawing/2014/main" id="{D8C8127F-D0E4-4559-A631-7811507D7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6744" y="3029242"/>
              <a:ext cx="52932" cy="33624"/>
            </a:xfrm>
            <a:custGeom>
              <a:avLst/>
              <a:gdLst/>
              <a:ahLst/>
              <a:cxnLst/>
              <a:rect l="l" t="t" r="r" b="b"/>
              <a:pathLst>
                <a:path w="2470" h="1569" extrusionOk="0">
                  <a:moveTo>
                    <a:pt x="1302" y="1"/>
                  </a:moveTo>
                  <a:cubicBezTo>
                    <a:pt x="1235" y="1"/>
                    <a:pt x="1102" y="34"/>
                    <a:pt x="968" y="68"/>
                  </a:cubicBezTo>
                  <a:cubicBezTo>
                    <a:pt x="835" y="134"/>
                    <a:pt x="735" y="201"/>
                    <a:pt x="601" y="301"/>
                  </a:cubicBezTo>
                  <a:cubicBezTo>
                    <a:pt x="468" y="368"/>
                    <a:pt x="401" y="468"/>
                    <a:pt x="301" y="568"/>
                  </a:cubicBezTo>
                  <a:cubicBezTo>
                    <a:pt x="134" y="835"/>
                    <a:pt x="68" y="1135"/>
                    <a:pt x="1" y="1435"/>
                  </a:cubicBezTo>
                  <a:cubicBezTo>
                    <a:pt x="1" y="1502"/>
                    <a:pt x="68" y="1569"/>
                    <a:pt x="134" y="1569"/>
                  </a:cubicBezTo>
                  <a:cubicBezTo>
                    <a:pt x="168" y="1569"/>
                    <a:pt x="234" y="1535"/>
                    <a:pt x="268" y="1435"/>
                  </a:cubicBezTo>
                  <a:lnTo>
                    <a:pt x="268" y="1368"/>
                  </a:lnTo>
                  <a:cubicBezTo>
                    <a:pt x="268" y="1235"/>
                    <a:pt x="301" y="1168"/>
                    <a:pt x="334" y="1035"/>
                  </a:cubicBezTo>
                  <a:cubicBezTo>
                    <a:pt x="401" y="968"/>
                    <a:pt x="434" y="901"/>
                    <a:pt x="468" y="835"/>
                  </a:cubicBezTo>
                  <a:lnTo>
                    <a:pt x="468" y="835"/>
                  </a:lnTo>
                  <a:lnTo>
                    <a:pt x="434" y="868"/>
                  </a:lnTo>
                  <a:cubicBezTo>
                    <a:pt x="468" y="801"/>
                    <a:pt x="568" y="735"/>
                    <a:pt x="601" y="701"/>
                  </a:cubicBezTo>
                  <a:cubicBezTo>
                    <a:pt x="635" y="668"/>
                    <a:pt x="735" y="601"/>
                    <a:pt x="801" y="568"/>
                  </a:cubicBezTo>
                  <a:cubicBezTo>
                    <a:pt x="901" y="535"/>
                    <a:pt x="935" y="535"/>
                    <a:pt x="1002" y="535"/>
                  </a:cubicBezTo>
                  <a:lnTo>
                    <a:pt x="1268" y="535"/>
                  </a:lnTo>
                  <a:cubicBezTo>
                    <a:pt x="1335" y="535"/>
                    <a:pt x="1402" y="568"/>
                    <a:pt x="1469" y="568"/>
                  </a:cubicBezTo>
                  <a:lnTo>
                    <a:pt x="1735" y="701"/>
                  </a:lnTo>
                  <a:lnTo>
                    <a:pt x="1835" y="835"/>
                  </a:lnTo>
                  <a:cubicBezTo>
                    <a:pt x="1936" y="901"/>
                    <a:pt x="1969" y="1002"/>
                    <a:pt x="2069" y="1068"/>
                  </a:cubicBezTo>
                  <a:cubicBezTo>
                    <a:pt x="2106" y="1123"/>
                    <a:pt x="2163" y="1148"/>
                    <a:pt x="2218" y="1148"/>
                  </a:cubicBezTo>
                  <a:cubicBezTo>
                    <a:pt x="2262" y="1148"/>
                    <a:pt x="2306" y="1132"/>
                    <a:pt x="2336" y="1102"/>
                  </a:cubicBezTo>
                  <a:cubicBezTo>
                    <a:pt x="2403" y="1068"/>
                    <a:pt x="2436" y="1035"/>
                    <a:pt x="2469" y="935"/>
                  </a:cubicBezTo>
                  <a:lnTo>
                    <a:pt x="2469" y="868"/>
                  </a:lnTo>
                  <a:cubicBezTo>
                    <a:pt x="2469" y="835"/>
                    <a:pt x="2469" y="801"/>
                    <a:pt x="2436" y="735"/>
                  </a:cubicBezTo>
                  <a:cubicBezTo>
                    <a:pt x="2403" y="568"/>
                    <a:pt x="2269" y="434"/>
                    <a:pt x="2169" y="368"/>
                  </a:cubicBezTo>
                  <a:cubicBezTo>
                    <a:pt x="2136" y="334"/>
                    <a:pt x="2069" y="234"/>
                    <a:pt x="1969" y="201"/>
                  </a:cubicBezTo>
                  <a:cubicBezTo>
                    <a:pt x="1902" y="168"/>
                    <a:pt x="1835" y="101"/>
                    <a:pt x="1769" y="68"/>
                  </a:cubicBezTo>
                  <a:cubicBezTo>
                    <a:pt x="1602" y="34"/>
                    <a:pt x="1469" y="1"/>
                    <a:pt x="1302" y="1"/>
                  </a:cubicBezTo>
                  <a:close/>
                </a:path>
              </a:pathLst>
            </a:custGeom>
            <a:solidFill>
              <a:srgbClr val="DAA1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79;p16">
              <a:extLst>
                <a:ext uri="{FF2B5EF4-FFF2-40B4-BE49-F238E27FC236}">
                  <a16:creationId xmlns:a16="http://schemas.microsoft.com/office/drawing/2014/main" id="{5791AFC7-6163-4F49-B047-5B223FE7A4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2425" y="2981023"/>
              <a:ext cx="42196" cy="46375"/>
            </a:xfrm>
            <a:custGeom>
              <a:avLst/>
              <a:gdLst/>
              <a:ahLst/>
              <a:cxnLst/>
              <a:rect l="l" t="t" r="r" b="b"/>
              <a:pathLst>
                <a:path w="1969" h="2164" extrusionOk="0">
                  <a:moveTo>
                    <a:pt x="1434" y="0"/>
                  </a:moveTo>
                  <a:cubicBezTo>
                    <a:pt x="1130" y="0"/>
                    <a:pt x="722" y="267"/>
                    <a:pt x="401" y="750"/>
                  </a:cubicBezTo>
                  <a:cubicBezTo>
                    <a:pt x="34" y="1283"/>
                    <a:pt x="1" y="1917"/>
                    <a:pt x="334" y="2117"/>
                  </a:cubicBezTo>
                  <a:cubicBezTo>
                    <a:pt x="384" y="2148"/>
                    <a:pt x="444" y="2163"/>
                    <a:pt x="511" y="2163"/>
                  </a:cubicBezTo>
                  <a:cubicBezTo>
                    <a:pt x="805" y="2163"/>
                    <a:pt x="1236" y="1879"/>
                    <a:pt x="1535" y="1417"/>
                  </a:cubicBezTo>
                  <a:cubicBezTo>
                    <a:pt x="1902" y="816"/>
                    <a:pt x="1969" y="216"/>
                    <a:pt x="1635" y="49"/>
                  </a:cubicBezTo>
                  <a:cubicBezTo>
                    <a:pt x="1576" y="16"/>
                    <a:pt x="1508" y="0"/>
                    <a:pt x="1434" y="0"/>
                  </a:cubicBezTo>
                  <a:close/>
                </a:path>
              </a:pathLst>
            </a:custGeom>
            <a:solidFill>
              <a:srgbClr val="824E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80;p16">
              <a:extLst>
                <a:ext uri="{FF2B5EF4-FFF2-40B4-BE49-F238E27FC236}">
                  <a16:creationId xmlns:a16="http://schemas.microsoft.com/office/drawing/2014/main" id="{00C13999-05C4-4623-91B1-9CB915F08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2556" y="3079540"/>
              <a:ext cx="45067" cy="52696"/>
            </a:xfrm>
            <a:custGeom>
              <a:avLst/>
              <a:gdLst/>
              <a:ahLst/>
              <a:cxnLst/>
              <a:rect l="l" t="t" r="r" b="b"/>
              <a:pathLst>
                <a:path w="2103" h="2459" extrusionOk="0">
                  <a:moveTo>
                    <a:pt x="1561" y="1"/>
                  </a:moveTo>
                  <a:cubicBezTo>
                    <a:pt x="1229" y="1"/>
                    <a:pt x="787" y="340"/>
                    <a:pt x="434" y="856"/>
                  </a:cubicBezTo>
                  <a:cubicBezTo>
                    <a:pt x="67" y="1523"/>
                    <a:pt x="1" y="2190"/>
                    <a:pt x="334" y="2391"/>
                  </a:cubicBezTo>
                  <a:cubicBezTo>
                    <a:pt x="400" y="2437"/>
                    <a:pt x="475" y="2458"/>
                    <a:pt x="556" y="2458"/>
                  </a:cubicBezTo>
                  <a:cubicBezTo>
                    <a:pt x="887" y="2458"/>
                    <a:pt x="1321" y="2105"/>
                    <a:pt x="1669" y="1623"/>
                  </a:cubicBezTo>
                  <a:cubicBezTo>
                    <a:pt x="2035" y="990"/>
                    <a:pt x="2102" y="289"/>
                    <a:pt x="1769" y="56"/>
                  </a:cubicBezTo>
                  <a:cubicBezTo>
                    <a:pt x="1707" y="18"/>
                    <a:pt x="1637" y="1"/>
                    <a:pt x="1561" y="1"/>
                  </a:cubicBezTo>
                  <a:close/>
                </a:path>
              </a:pathLst>
            </a:custGeom>
            <a:solidFill>
              <a:srgbClr val="824E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81;p16">
              <a:extLst>
                <a:ext uri="{FF2B5EF4-FFF2-40B4-BE49-F238E27FC236}">
                  <a16:creationId xmlns:a16="http://schemas.microsoft.com/office/drawing/2014/main" id="{0A81316C-D1C7-4997-9A73-0EB7FD4BD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3836" y="3054273"/>
              <a:ext cx="142274" cy="122258"/>
            </a:xfrm>
            <a:custGeom>
              <a:avLst/>
              <a:gdLst/>
              <a:ahLst/>
              <a:cxnLst/>
              <a:rect l="l" t="t" r="r" b="b"/>
              <a:pathLst>
                <a:path w="6639" h="5705" extrusionOk="0">
                  <a:moveTo>
                    <a:pt x="1702" y="0"/>
                  </a:moveTo>
                  <a:cubicBezTo>
                    <a:pt x="1635" y="0"/>
                    <a:pt x="1535" y="0"/>
                    <a:pt x="1501" y="34"/>
                  </a:cubicBezTo>
                  <a:cubicBezTo>
                    <a:pt x="1168" y="67"/>
                    <a:pt x="868" y="267"/>
                    <a:pt x="634" y="567"/>
                  </a:cubicBezTo>
                  <a:cubicBezTo>
                    <a:pt x="401" y="834"/>
                    <a:pt x="234" y="1168"/>
                    <a:pt x="134" y="1568"/>
                  </a:cubicBezTo>
                  <a:cubicBezTo>
                    <a:pt x="34" y="1902"/>
                    <a:pt x="0" y="2302"/>
                    <a:pt x="34" y="2669"/>
                  </a:cubicBezTo>
                  <a:cubicBezTo>
                    <a:pt x="67" y="3036"/>
                    <a:pt x="201" y="3403"/>
                    <a:pt x="467" y="3836"/>
                  </a:cubicBezTo>
                  <a:cubicBezTo>
                    <a:pt x="701" y="4203"/>
                    <a:pt x="1034" y="4570"/>
                    <a:pt x="1501" y="4904"/>
                  </a:cubicBezTo>
                  <a:cubicBezTo>
                    <a:pt x="1668" y="5037"/>
                    <a:pt x="1868" y="5171"/>
                    <a:pt x="2135" y="5304"/>
                  </a:cubicBezTo>
                  <a:cubicBezTo>
                    <a:pt x="2335" y="5371"/>
                    <a:pt x="2536" y="5504"/>
                    <a:pt x="2869" y="5571"/>
                  </a:cubicBezTo>
                  <a:cubicBezTo>
                    <a:pt x="3136" y="5671"/>
                    <a:pt x="3403" y="5704"/>
                    <a:pt x="3703" y="5704"/>
                  </a:cubicBezTo>
                  <a:lnTo>
                    <a:pt x="4037" y="5704"/>
                  </a:lnTo>
                  <a:cubicBezTo>
                    <a:pt x="4370" y="5671"/>
                    <a:pt x="4704" y="5538"/>
                    <a:pt x="5037" y="5371"/>
                  </a:cubicBezTo>
                  <a:cubicBezTo>
                    <a:pt x="5471" y="5171"/>
                    <a:pt x="6238" y="4670"/>
                    <a:pt x="6538" y="3836"/>
                  </a:cubicBezTo>
                  <a:cubicBezTo>
                    <a:pt x="6572" y="3670"/>
                    <a:pt x="6638" y="3503"/>
                    <a:pt x="6638" y="3336"/>
                  </a:cubicBezTo>
                  <a:cubicBezTo>
                    <a:pt x="6638" y="3169"/>
                    <a:pt x="6638" y="2969"/>
                    <a:pt x="6538" y="2736"/>
                  </a:cubicBezTo>
                  <a:cubicBezTo>
                    <a:pt x="6505" y="2536"/>
                    <a:pt x="6372" y="2369"/>
                    <a:pt x="6305" y="2235"/>
                  </a:cubicBezTo>
                  <a:cubicBezTo>
                    <a:pt x="6205" y="2068"/>
                    <a:pt x="6071" y="1968"/>
                    <a:pt x="5905" y="1868"/>
                  </a:cubicBezTo>
                  <a:cubicBezTo>
                    <a:pt x="5538" y="1635"/>
                    <a:pt x="5137" y="1568"/>
                    <a:pt x="4737" y="1568"/>
                  </a:cubicBezTo>
                  <a:lnTo>
                    <a:pt x="3970" y="1568"/>
                  </a:lnTo>
                  <a:cubicBezTo>
                    <a:pt x="3836" y="1568"/>
                    <a:pt x="3703" y="1568"/>
                    <a:pt x="3570" y="1535"/>
                  </a:cubicBezTo>
                  <a:cubicBezTo>
                    <a:pt x="3503" y="1468"/>
                    <a:pt x="3403" y="1401"/>
                    <a:pt x="3369" y="1368"/>
                  </a:cubicBezTo>
                  <a:cubicBezTo>
                    <a:pt x="3236" y="1235"/>
                    <a:pt x="3169" y="1068"/>
                    <a:pt x="3069" y="968"/>
                  </a:cubicBezTo>
                  <a:lnTo>
                    <a:pt x="3036" y="868"/>
                  </a:lnTo>
                  <a:cubicBezTo>
                    <a:pt x="2869" y="634"/>
                    <a:pt x="2702" y="467"/>
                    <a:pt x="2536" y="334"/>
                  </a:cubicBezTo>
                  <a:cubicBezTo>
                    <a:pt x="2302" y="67"/>
                    <a:pt x="2002" y="0"/>
                    <a:pt x="1702" y="0"/>
                  </a:cubicBezTo>
                  <a:close/>
                </a:path>
              </a:pathLst>
            </a:custGeom>
            <a:solidFill>
              <a:srgbClr val="91CA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82;p16">
              <a:extLst>
                <a:ext uri="{FF2B5EF4-FFF2-40B4-BE49-F238E27FC236}">
                  <a16:creationId xmlns:a16="http://schemas.microsoft.com/office/drawing/2014/main" id="{F7FF2F83-2A61-4697-8733-8AB3F7B5E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8854" y="3054273"/>
              <a:ext cx="107257" cy="122965"/>
            </a:xfrm>
            <a:custGeom>
              <a:avLst/>
              <a:gdLst/>
              <a:ahLst/>
              <a:cxnLst/>
              <a:rect l="l" t="t" r="r" b="b"/>
              <a:pathLst>
                <a:path w="5005" h="5738" extrusionOk="0">
                  <a:moveTo>
                    <a:pt x="34" y="0"/>
                  </a:moveTo>
                  <a:cubicBezTo>
                    <a:pt x="34" y="0"/>
                    <a:pt x="68" y="0"/>
                    <a:pt x="1" y="67"/>
                  </a:cubicBezTo>
                  <a:cubicBezTo>
                    <a:pt x="81" y="67"/>
                    <a:pt x="165" y="76"/>
                    <a:pt x="250" y="94"/>
                  </a:cubicBezTo>
                  <a:lnTo>
                    <a:pt x="250" y="94"/>
                  </a:lnTo>
                  <a:cubicBezTo>
                    <a:pt x="222" y="73"/>
                    <a:pt x="195" y="52"/>
                    <a:pt x="168" y="34"/>
                  </a:cubicBezTo>
                  <a:cubicBezTo>
                    <a:pt x="101" y="34"/>
                    <a:pt x="68" y="0"/>
                    <a:pt x="34" y="0"/>
                  </a:cubicBezTo>
                  <a:close/>
                  <a:moveTo>
                    <a:pt x="250" y="94"/>
                  </a:moveTo>
                  <a:cubicBezTo>
                    <a:pt x="325" y="152"/>
                    <a:pt x="404" y="219"/>
                    <a:pt x="501" y="267"/>
                  </a:cubicBezTo>
                  <a:cubicBezTo>
                    <a:pt x="701" y="501"/>
                    <a:pt x="902" y="734"/>
                    <a:pt x="1068" y="1001"/>
                  </a:cubicBezTo>
                  <a:cubicBezTo>
                    <a:pt x="1235" y="1201"/>
                    <a:pt x="1402" y="1435"/>
                    <a:pt x="1602" y="1668"/>
                  </a:cubicBezTo>
                  <a:lnTo>
                    <a:pt x="1702" y="1735"/>
                  </a:lnTo>
                  <a:cubicBezTo>
                    <a:pt x="1735" y="1768"/>
                    <a:pt x="1769" y="1835"/>
                    <a:pt x="1836" y="1835"/>
                  </a:cubicBezTo>
                  <a:lnTo>
                    <a:pt x="1769" y="1835"/>
                  </a:lnTo>
                  <a:cubicBezTo>
                    <a:pt x="1869" y="1868"/>
                    <a:pt x="1902" y="1902"/>
                    <a:pt x="2002" y="1902"/>
                  </a:cubicBezTo>
                  <a:cubicBezTo>
                    <a:pt x="2036" y="1902"/>
                    <a:pt x="2069" y="1935"/>
                    <a:pt x="2169" y="1935"/>
                  </a:cubicBezTo>
                  <a:cubicBezTo>
                    <a:pt x="2236" y="1935"/>
                    <a:pt x="2269" y="2002"/>
                    <a:pt x="2369" y="2002"/>
                  </a:cubicBezTo>
                  <a:cubicBezTo>
                    <a:pt x="2603" y="2035"/>
                    <a:pt x="2870" y="2035"/>
                    <a:pt x="3103" y="2068"/>
                  </a:cubicBezTo>
                  <a:cubicBezTo>
                    <a:pt x="3337" y="2068"/>
                    <a:pt x="3537" y="2102"/>
                    <a:pt x="3737" y="2202"/>
                  </a:cubicBezTo>
                  <a:cubicBezTo>
                    <a:pt x="3937" y="2269"/>
                    <a:pt x="4104" y="2369"/>
                    <a:pt x="4237" y="2536"/>
                  </a:cubicBezTo>
                  <a:cubicBezTo>
                    <a:pt x="4337" y="2602"/>
                    <a:pt x="4371" y="2702"/>
                    <a:pt x="4404" y="2769"/>
                  </a:cubicBezTo>
                  <a:cubicBezTo>
                    <a:pt x="4437" y="2869"/>
                    <a:pt x="4504" y="2936"/>
                    <a:pt x="4504" y="3036"/>
                  </a:cubicBezTo>
                  <a:cubicBezTo>
                    <a:pt x="4537" y="3203"/>
                    <a:pt x="4571" y="3369"/>
                    <a:pt x="4571" y="3536"/>
                  </a:cubicBezTo>
                  <a:cubicBezTo>
                    <a:pt x="4571" y="3670"/>
                    <a:pt x="4537" y="3836"/>
                    <a:pt x="4504" y="3937"/>
                  </a:cubicBezTo>
                  <a:cubicBezTo>
                    <a:pt x="4371" y="4237"/>
                    <a:pt x="4171" y="4504"/>
                    <a:pt x="3904" y="4704"/>
                  </a:cubicBezTo>
                  <a:cubicBezTo>
                    <a:pt x="3603" y="4937"/>
                    <a:pt x="3270" y="5104"/>
                    <a:pt x="2936" y="5237"/>
                  </a:cubicBezTo>
                  <a:cubicBezTo>
                    <a:pt x="2569" y="5404"/>
                    <a:pt x="2202" y="5504"/>
                    <a:pt x="1836" y="5571"/>
                  </a:cubicBezTo>
                  <a:cubicBezTo>
                    <a:pt x="1602" y="5604"/>
                    <a:pt x="1435" y="5604"/>
                    <a:pt x="1235" y="5604"/>
                  </a:cubicBezTo>
                  <a:lnTo>
                    <a:pt x="1202" y="5604"/>
                  </a:lnTo>
                  <a:cubicBezTo>
                    <a:pt x="1435" y="5704"/>
                    <a:pt x="1735" y="5738"/>
                    <a:pt x="2036" y="5738"/>
                  </a:cubicBezTo>
                  <a:lnTo>
                    <a:pt x="2369" y="5738"/>
                  </a:lnTo>
                  <a:cubicBezTo>
                    <a:pt x="2703" y="5704"/>
                    <a:pt x="3036" y="5571"/>
                    <a:pt x="3403" y="5404"/>
                  </a:cubicBezTo>
                  <a:cubicBezTo>
                    <a:pt x="3837" y="5204"/>
                    <a:pt x="4604" y="4704"/>
                    <a:pt x="4904" y="3870"/>
                  </a:cubicBezTo>
                  <a:cubicBezTo>
                    <a:pt x="4938" y="3703"/>
                    <a:pt x="5004" y="3536"/>
                    <a:pt x="5004" y="3369"/>
                  </a:cubicBezTo>
                  <a:cubicBezTo>
                    <a:pt x="5004" y="3203"/>
                    <a:pt x="5004" y="3003"/>
                    <a:pt x="4904" y="2769"/>
                  </a:cubicBezTo>
                  <a:cubicBezTo>
                    <a:pt x="4871" y="2569"/>
                    <a:pt x="4738" y="2402"/>
                    <a:pt x="4671" y="2269"/>
                  </a:cubicBezTo>
                  <a:cubicBezTo>
                    <a:pt x="4571" y="2102"/>
                    <a:pt x="4404" y="2002"/>
                    <a:pt x="4271" y="1902"/>
                  </a:cubicBezTo>
                  <a:cubicBezTo>
                    <a:pt x="3904" y="1668"/>
                    <a:pt x="3503" y="1601"/>
                    <a:pt x="3103" y="1601"/>
                  </a:cubicBezTo>
                  <a:lnTo>
                    <a:pt x="2336" y="1601"/>
                  </a:lnTo>
                  <a:cubicBezTo>
                    <a:pt x="2202" y="1601"/>
                    <a:pt x="2069" y="1601"/>
                    <a:pt x="1936" y="1568"/>
                  </a:cubicBezTo>
                  <a:cubicBezTo>
                    <a:pt x="1869" y="1501"/>
                    <a:pt x="1769" y="1435"/>
                    <a:pt x="1735" y="1401"/>
                  </a:cubicBezTo>
                  <a:cubicBezTo>
                    <a:pt x="1602" y="1268"/>
                    <a:pt x="1535" y="1168"/>
                    <a:pt x="1435" y="1034"/>
                  </a:cubicBezTo>
                  <a:lnTo>
                    <a:pt x="1369" y="901"/>
                  </a:lnTo>
                  <a:cubicBezTo>
                    <a:pt x="1202" y="667"/>
                    <a:pt x="1035" y="501"/>
                    <a:pt x="868" y="367"/>
                  </a:cubicBezTo>
                  <a:cubicBezTo>
                    <a:pt x="658" y="227"/>
                    <a:pt x="449" y="136"/>
                    <a:pt x="250" y="94"/>
                  </a:cubicBezTo>
                  <a:close/>
                </a:path>
              </a:pathLst>
            </a:custGeom>
            <a:solidFill>
              <a:srgbClr val="7AA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83;p16">
              <a:extLst>
                <a:ext uri="{FF2B5EF4-FFF2-40B4-BE49-F238E27FC236}">
                  <a16:creationId xmlns:a16="http://schemas.microsoft.com/office/drawing/2014/main" id="{5A32E5CF-7984-4757-830D-F448C2E42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249" y="3110744"/>
              <a:ext cx="98664" cy="97421"/>
            </a:xfrm>
            <a:custGeom>
              <a:avLst/>
              <a:gdLst/>
              <a:ahLst/>
              <a:cxnLst/>
              <a:rect l="l" t="t" r="r" b="b"/>
              <a:pathLst>
                <a:path w="4604" h="4546" extrusionOk="0">
                  <a:moveTo>
                    <a:pt x="1502" y="3603"/>
                  </a:moveTo>
                  <a:lnTo>
                    <a:pt x="1535" y="3670"/>
                  </a:lnTo>
                  <a:cubicBezTo>
                    <a:pt x="1535" y="3603"/>
                    <a:pt x="1502" y="3603"/>
                    <a:pt x="1502" y="3603"/>
                  </a:cubicBezTo>
                  <a:close/>
                  <a:moveTo>
                    <a:pt x="2536" y="1"/>
                  </a:moveTo>
                  <a:cubicBezTo>
                    <a:pt x="2369" y="1"/>
                    <a:pt x="2169" y="1"/>
                    <a:pt x="2002" y="34"/>
                  </a:cubicBezTo>
                  <a:cubicBezTo>
                    <a:pt x="1935" y="67"/>
                    <a:pt x="1869" y="101"/>
                    <a:pt x="1802" y="101"/>
                  </a:cubicBezTo>
                  <a:cubicBezTo>
                    <a:pt x="1535" y="201"/>
                    <a:pt x="1302" y="267"/>
                    <a:pt x="1101" y="434"/>
                  </a:cubicBezTo>
                  <a:cubicBezTo>
                    <a:pt x="868" y="568"/>
                    <a:pt x="701" y="734"/>
                    <a:pt x="601" y="901"/>
                  </a:cubicBezTo>
                  <a:cubicBezTo>
                    <a:pt x="434" y="1068"/>
                    <a:pt x="301" y="1335"/>
                    <a:pt x="201" y="1535"/>
                  </a:cubicBezTo>
                  <a:cubicBezTo>
                    <a:pt x="34" y="2002"/>
                    <a:pt x="1" y="2502"/>
                    <a:pt x="134" y="2936"/>
                  </a:cubicBezTo>
                  <a:cubicBezTo>
                    <a:pt x="267" y="3403"/>
                    <a:pt x="601" y="3770"/>
                    <a:pt x="968" y="4070"/>
                  </a:cubicBezTo>
                  <a:cubicBezTo>
                    <a:pt x="1302" y="4337"/>
                    <a:pt x="1735" y="4504"/>
                    <a:pt x="2169" y="4537"/>
                  </a:cubicBezTo>
                  <a:cubicBezTo>
                    <a:pt x="2232" y="4542"/>
                    <a:pt x="2297" y="4545"/>
                    <a:pt x="2363" y="4545"/>
                  </a:cubicBezTo>
                  <a:cubicBezTo>
                    <a:pt x="2714" y="4545"/>
                    <a:pt x="3094" y="4467"/>
                    <a:pt x="3403" y="4270"/>
                  </a:cubicBezTo>
                  <a:cubicBezTo>
                    <a:pt x="3637" y="4170"/>
                    <a:pt x="3803" y="4037"/>
                    <a:pt x="3970" y="3870"/>
                  </a:cubicBezTo>
                  <a:cubicBezTo>
                    <a:pt x="4137" y="3703"/>
                    <a:pt x="4237" y="3503"/>
                    <a:pt x="4370" y="3270"/>
                  </a:cubicBezTo>
                  <a:cubicBezTo>
                    <a:pt x="4504" y="3003"/>
                    <a:pt x="4604" y="2703"/>
                    <a:pt x="4537" y="2402"/>
                  </a:cubicBezTo>
                  <a:cubicBezTo>
                    <a:pt x="4537" y="2069"/>
                    <a:pt x="4470" y="1769"/>
                    <a:pt x="4304" y="1435"/>
                  </a:cubicBezTo>
                  <a:cubicBezTo>
                    <a:pt x="4170" y="1235"/>
                    <a:pt x="4037" y="1035"/>
                    <a:pt x="3870" y="868"/>
                  </a:cubicBezTo>
                  <a:cubicBezTo>
                    <a:pt x="3814" y="793"/>
                    <a:pt x="3716" y="750"/>
                    <a:pt x="3622" y="750"/>
                  </a:cubicBezTo>
                  <a:cubicBezTo>
                    <a:pt x="3550" y="750"/>
                    <a:pt x="3480" y="776"/>
                    <a:pt x="3436" y="835"/>
                  </a:cubicBezTo>
                  <a:cubicBezTo>
                    <a:pt x="3303" y="935"/>
                    <a:pt x="3270" y="1168"/>
                    <a:pt x="3370" y="1268"/>
                  </a:cubicBezTo>
                  <a:lnTo>
                    <a:pt x="3637" y="1668"/>
                  </a:lnTo>
                  <a:cubicBezTo>
                    <a:pt x="3703" y="1769"/>
                    <a:pt x="3803" y="1935"/>
                    <a:pt x="3837" y="2102"/>
                  </a:cubicBezTo>
                  <a:cubicBezTo>
                    <a:pt x="3870" y="2236"/>
                    <a:pt x="3870" y="2302"/>
                    <a:pt x="3870" y="2436"/>
                  </a:cubicBezTo>
                  <a:cubicBezTo>
                    <a:pt x="3870" y="2569"/>
                    <a:pt x="3870" y="2703"/>
                    <a:pt x="3837" y="2769"/>
                  </a:cubicBezTo>
                  <a:cubicBezTo>
                    <a:pt x="3803" y="2903"/>
                    <a:pt x="3770" y="3069"/>
                    <a:pt x="3670" y="3203"/>
                  </a:cubicBezTo>
                  <a:cubicBezTo>
                    <a:pt x="3603" y="3336"/>
                    <a:pt x="3536" y="3403"/>
                    <a:pt x="3470" y="3503"/>
                  </a:cubicBezTo>
                  <a:cubicBezTo>
                    <a:pt x="3370" y="3570"/>
                    <a:pt x="3303" y="3670"/>
                    <a:pt x="3170" y="3703"/>
                  </a:cubicBezTo>
                  <a:cubicBezTo>
                    <a:pt x="3036" y="3737"/>
                    <a:pt x="2969" y="3770"/>
                    <a:pt x="2836" y="3837"/>
                  </a:cubicBezTo>
                  <a:cubicBezTo>
                    <a:pt x="2703" y="3870"/>
                    <a:pt x="2602" y="3870"/>
                    <a:pt x="2436" y="3870"/>
                  </a:cubicBezTo>
                  <a:cubicBezTo>
                    <a:pt x="2269" y="3870"/>
                    <a:pt x="2135" y="3870"/>
                    <a:pt x="1969" y="3837"/>
                  </a:cubicBezTo>
                  <a:cubicBezTo>
                    <a:pt x="1802" y="3770"/>
                    <a:pt x="1668" y="3737"/>
                    <a:pt x="1502" y="3670"/>
                  </a:cubicBezTo>
                  <a:cubicBezTo>
                    <a:pt x="1368" y="3570"/>
                    <a:pt x="1201" y="3503"/>
                    <a:pt x="1101" y="3370"/>
                  </a:cubicBezTo>
                  <a:cubicBezTo>
                    <a:pt x="968" y="3236"/>
                    <a:pt x="868" y="3170"/>
                    <a:pt x="801" y="3003"/>
                  </a:cubicBezTo>
                  <a:cubicBezTo>
                    <a:pt x="768" y="2903"/>
                    <a:pt x="701" y="2769"/>
                    <a:pt x="668" y="2703"/>
                  </a:cubicBezTo>
                  <a:cubicBezTo>
                    <a:pt x="634" y="2569"/>
                    <a:pt x="634" y="2436"/>
                    <a:pt x="634" y="2336"/>
                  </a:cubicBezTo>
                  <a:cubicBezTo>
                    <a:pt x="634" y="2202"/>
                    <a:pt x="634" y="2069"/>
                    <a:pt x="668" y="1935"/>
                  </a:cubicBezTo>
                  <a:cubicBezTo>
                    <a:pt x="701" y="1835"/>
                    <a:pt x="768" y="1668"/>
                    <a:pt x="835" y="1535"/>
                  </a:cubicBezTo>
                  <a:cubicBezTo>
                    <a:pt x="935" y="1402"/>
                    <a:pt x="1001" y="1268"/>
                    <a:pt x="1135" y="1168"/>
                  </a:cubicBezTo>
                  <a:cubicBezTo>
                    <a:pt x="1268" y="1035"/>
                    <a:pt x="1368" y="935"/>
                    <a:pt x="1502" y="868"/>
                  </a:cubicBezTo>
                  <a:cubicBezTo>
                    <a:pt x="1635" y="835"/>
                    <a:pt x="1769" y="734"/>
                    <a:pt x="1869" y="701"/>
                  </a:cubicBezTo>
                  <a:cubicBezTo>
                    <a:pt x="2002" y="668"/>
                    <a:pt x="2135" y="668"/>
                    <a:pt x="2302" y="668"/>
                  </a:cubicBezTo>
                  <a:lnTo>
                    <a:pt x="2469" y="668"/>
                  </a:lnTo>
                  <a:cubicBezTo>
                    <a:pt x="2636" y="668"/>
                    <a:pt x="2803" y="534"/>
                    <a:pt x="2836" y="368"/>
                  </a:cubicBezTo>
                  <a:cubicBezTo>
                    <a:pt x="2836" y="201"/>
                    <a:pt x="2703" y="34"/>
                    <a:pt x="2536" y="1"/>
                  </a:cubicBezTo>
                  <a:close/>
                </a:path>
              </a:pathLst>
            </a:custGeom>
            <a:solidFill>
              <a:srgbClr val="C7A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84;p16">
              <a:extLst>
                <a:ext uri="{FF2B5EF4-FFF2-40B4-BE49-F238E27FC236}">
                  <a16:creationId xmlns:a16="http://schemas.microsoft.com/office/drawing/2014/main" id="{10FD61AB-AD70-4E48-98F6-02160DF79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8846" y="3090727"/>
              <a:ext cx="72948" cy="58290"/>
            </a:xfrm>
            <a:custGeom>
              <a:avLst/>
              <a:gdLst/>
              <a:ahLst/>
              <a:cxnLst/>
              <a:rect l="l" t="t" r="r" b="b"/>
              <a:pathLst>
                <a:path w="3404" h="2720" extrusionOk="0">
                  <a:moveTo>
                    <a:pt x="1283" y="0"/>
                  </a:moveTo>
                  <a:cubicBezTo>
                    <a:pt x="897" y="0"/>
                    <a:pt x="557" y="142"/>
                    <a:pt x="368" y="434"/>
                  </a:cubicBezTo>
                  <a:cubicBezTo>
                    <a:pt x="1" y="968"/>
                    <a:pt x="301" y="1835"/>
                    <a:pt x="1002" y="2336"/>
                  </a:cubicBezTo>
                  <a:cubicBezTo>
                    <a:pt x="1357" y="2594"/>
                    <a:pt x="1760" y="2720"/>
                    <a:pt x="2122" y="2720"/>
                  </a:cubicBezTo>
                  <a:cubicBezTo>
                    <a:pt x="2507" y="2720"/>
                    <a:pt x="2847" y="2577"/>
                    <a:pt x="3036" y="2302"/>
                  </a:cubicBezTo>
                  <a:cubicBezTo>
                    <a:pt x="3403" y="1769"/>
                    <a:pt x="3103" y="868"/>
                    <a:pt x="2403" y="367"/>
                  </a:cubicBezTo>
                  <a:cubicBezTo>
                    <a:pt x="2047" y="125"/>
                    <a:pt x="1645" y="0"/>
                    <a:pt x="12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85;p16">
              <a:extLst>
                <a:ext uri="{FF2B5EF4-FFF2-40B4-BE49-F238E27FC236}">
                  <a16:creationId xmlns:a16="http://schemas.microsoft.com/office/drawing/2014/main" id="{E895040F-EBB8-454B-B79A-6D6D77320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4511" y="3001361"/>
              <a:ext cx="60797" cy="60797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02" y="1"/>
                  </a:moveTo>
                  <a:cubicBezTo>
                    <a:pt x="668" y="34"/>
                    <a:pt x="1" y="668"/>
                    <a:pt x="1" y="1435"/>
                  </a:cubicBezTo>
                  <a:cubicBezTo>
                    <a:pt x="1" y="2202"/>
                    <a:pt x="635" y="2836"/>
                    <a:pt x="1402" y="2836"/>
                  </a:cubicBezTo>
                  <a:cubicBezTo>
                    <a:pt x="2202" y="2836"/>
                    <a:pt x="2836" y="2202"/>
                    <a:pt x="2836" y="1435"/>
                  </a:cubicBezTo>
                  <a:cubicBezTo>
                    <a:pt x="2836" y="635"/>
                    <a:pt x="2202" y="1"/>
                    <a:pt x="1402" y="1"/>
                  </a:cubicBezTo>
                  <a:close/>
                </a:path>
              </a:pathLst>
            </a:custGeom>
            <a:solidFill>
              <a:srgbClr val="FF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86;p16">
              <a:extLst>
                <a:ext uri="{FF2B5EF4-FFF2-40B4-BE49-F238E27FC236}">
                  <a16:creationId xmlns:a16="http://schemas.microsoft.com/office/drawing/2014/main" id="{FAAD0CAB-00EA-4A44-9110-5B4FD74DD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6118" y="3139332"/>
              <a:ext cx="67226" cy="66519"/>
            </a:xfrm>
            <a:custGeom>
              <a:avLst/>
              <a:gdLst/>
              <a:ahLst/>
              <a:cxnLst/>
              <a:rect l="l" t="t" r="r" b="b"/>
              <a:pathLst>
                <a:path w="3137" h="3104" extrusionOk="0">
                  <a:moveTo>
                    <a:pt x="1602" y="1"/>
                  </a:moveTo>
                  <a:cubicBezTo>
                    <a:pt x="701" y="1"/>
                    <a:pt x="0" y="668"/>
                    <a:pt x="0" y="1535"/>
                  </a:cubicBezTo>
                  <a:cubicBezTo>
                    <a:pt x="0" y="2403"/>
                    <a:pt x="701" y="3103"/>
                    <a:pt x="1535" y="3103"/>
                  </a:cubicBezTo>
                  <a:cubicBezTo>
                    <a:pt x="2436" y="3103"/>
                    <a:pt x="3136" y="2403"/>
                    <a:pt x="3136" y="1569"/>
                  </a:cubicBezTo>
                  <a:cubicBezTo>
                    <a:pt x="3136" y="701"/>
                    <a:pt x="2436" y="1"/>
                    <a:pt x="1602" y="1"/>
                  </a:cubicBezTo>
                  <a:close/>
                </a:path>
              </a:pathLst>
            </a:custGeom>
            <a:solidFill>
              <a:srgbClr val="FF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87;p16">
              <a:extLst>
                <a:ext uri="{FF2B5EF4-FFF2-40B4-BE49-F238E27FC236}">
                  <a16:creationId xmlns:a16="http://schemas.microsoft.com/office/drawing/2014/main" id="{04A5D20C-77AE-4124-811F-EE2D711F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8314" y="1996986"/>
              <a:ext cx="749900" cy="421764"/>
            </a:xfrm>
            <a:custGeom>
              <a:avLst/>
              <a:gdLst/>
              <a:ahLst/>
              <a:cxnLst/>
              <a:rect l="l" t="t" r="r" b="b"/>
              <a:pathLst>
                <a:path w="34993" h="19681" extrusionOk="0">
                  <a:moveTo>
                    <a:pt x="21683" y="0"/>
                  </a:moveTo>
                  <a:cubicBezTo>
                    <a:pt x="21149" y="0"/>
                    <a:pt x="20582" y="0"/>
                    <a:pt x="20015" y="33"/>
                  </a:cubicBezTo>
                  <a:cubicBezTo>
                    <a:pt x="18481" y="167"/>
                    <a:pt x="16880" y="434"/>
                    <a:pt x="15312" y="834"/>
                  </a:cubicBezTo>
                  <a:cubicBezTo>
                    <a:pt x="13677" y="1268"/>
                    <a:pt x="12143" y="1801"/>
                    <a:pt x="10642" y="2468"/>
                  </a:cubicBezTo>
                  <a:cubicBezTo>
                    <a:pt x="9141" y="3169"/>
                    <a:pt x="7706" y="3970"/>
                    <a:pt x="6405" y="4870"/>
                  </a:cubicBezTo>
                  <a:cubicBezTo>
                    <a:pt x="5138" y="5804"/>
                    <a:pt x="3970" y="6872"/>
                    <a:pt x="3003" y="8006"/>
                  </a:cubicBezTo>
                  <a:cubicBezTo>
                    <a:pt x="2002" y="9173"/>
                    <a:pt x="1235" y="10441"/>
                    <a:pt x="735" y="11775"/>
                  </a:cubicBezTo>
                  <a:cubicBezTo>
                    <a:pt x="501" y="12442"/>
                    <a:pt x="301" y="13143"/>
                    <a:pt x="168" y="13843"/>
                  </a:cubicBezTo>
                  <a:cubicBezTo>
                    <a:pt x="34" y="14544"/>
                    <a:pt x="1" y="15311"/>
                    <a:pt x="1" y="16045"/>
                  </a:cubicBezTo>
                  <a:cubicBezTo>
                    <a:pt x="1" y="16445"/>
                    <a:pt x="34" y="16845"/>
                    <a:pt x="68" y="17212"/>
                  </a:cubicBezTo>
                  <a:cubicBezTo>
                    <a:pt x="68" y="17346"/>
                    <a:pt x="201" y="17446"/>
                    <a:pt x="301" y="17479"/>
                  </a:cubicBezTo>
                  <a:cubicBezTo>
                    <a:pt x="835" y="18313"/>
                    <a:pt x="1369" y="18847"/>
                    <a:pt x="2002" y="19214"/>
                  </a:cubicBezTo>
                  <a:cubicBezTo>
                    <a:pt x="2303" y="19381"/>
                    <a:pt x="2636" y="19514"/>
                    <a:pt x="2970" y="19614"/>
                  </a:cubicBezTo>
                  <a:cubicBezTo>
                    <a:pt x="3170" y="19647"/>
                    <a:pt x="3403" y="19681"/>
                    <a:pt x="3637" y="19681"/>
                  </a:cubicBezTo>
                  <a:lnTo>
                    <a:pt x="3970" y="19681"/>
                  </a:lnTo>
                  <a:cubicBezTo>
                    <a:pt x="4237" y="19647"/>
                    <a:pt x="4537" y="19614"/>
                    <a:pt x="4904" y="19481"/>
                  </a:cubicBezTo>
                  <a:cubicBezTo>
                    <a:pt x="5205" y="19347"/>
                    <a:pt x="5505" y="19214"/>
                    <a:pt x="5838" y="19014"/>
                  </a:cubicBezTo>
                  <a:cubicBezTo>
                    <a:pt x="6405" y="18647"/>
                    <a:pt x="7006" y="18180"/>
                    <a:pt x="7540" y="17546"/>
                  </a:cubicBezTo>
                  <a:cubicBezTo>
                    <a:pt x="8340" y="16645"/>
                    <a:pt x="9007" y="15611"/>
                    <a:pt x="9408" y="14444"/>
                  </a:cubicBezTo>
                  <a:cubicBezTo>
                    <a:pt x="9608" y="13877"/>
                    <a:pt x="9741" y="13343"/>
                    <a:pt x="9841" y="12809"/>
                  </a:cubicBezTo>
                  <a:cubicBezTo>
                    <a:pt x="9875" y="12542"/>
                    <a:pt x="9875" y="12275"/>
                    <a:pt x="9875" y="12009"/>
                  </a:cubicBezTo>
                  <a:cubicBezTo>
                    <a:pt x="10175" y="12242"/>
                    <a:pt x="10442" y="12476"/>
                    <a:pt x="10742" y="12609"/>
                  </a:cubicBezTo>
                  <a:cubicBezTo>
                    <a:pt x="10909" y="12676"/>
                    <a:pt x="11109" y="12776"/>
                    <a:pt x="11276" y="12809"/>
                  </a:cubicBezTo>
                  <a:lnTo>
                    <a:pt x="11342" y="12809"/>
                  </a:lnTo>
                  <a:cubicBezTo>
                    <a:pt x="11509" y="12876"/>
                    <a:pt x="11709" y="12943"/>
                    <a:pt x="11876" y="12976"/>
                  </a:cubicBezTo>
                  <a:cubicBezTo>
                    <a:pt x="12543" y="13176"/>
                    <a:pt x="13344" y="13276"/>
                    <a:pt x="14178" y="13310"/>
                  </a:cubicBezTo>
                  <a:lnTo>
                    <a:pt x="14545" y="13310"/>
                  </a:lnTo>
                  <a:cubicBezTo>
                    <a:pt x="15212" y="13310"/>
                    <a:pt x="15879" y="13276"/>
                    <a:pt x="16579" y="13143"/>
                  </a:cubicBezTo>
                  <a:cubicBezTo>
                    <a:pt x="17413" y="13009"/>
                    <a:pt x="18281" y="12809"/>
                    <a:pt x="19081" y="12509"/>
                  </a:cubicBezTo>
                  <a:cubicBezTo>
                    <a:pt x="19882" y="12275"/>
                    <a:pt x="20716" y="11875"/>
                    <a:pt x="21516" y="11508"/>
                  </a:cubicBezTo>
                  <a:cubicBezTo>
                    <a:pt x="22250" y="11141"/>
                    <a:pt x="23017" y="10674"/>
                    <a:pt x="23718" y="10174"/>
                  </a:cubicBezTo>
                  <a:cubicBezTo>
                    <a:pt x="25186" y="9140"/>
                    <a:pt x="26286" y="7939"/>
                    <a:pt x="27054" y="6571"/>
                  </a:cubicBezTo>
                  <a:cubicBezTo>
                    <a:pt x="27521" y="5838"/>
                    <a:pt x="27787" y="5037"/>
                    <a:pt x="27954" y="4203"/>
                  </a:cubicBezTo>
                  <a:cubicBezTo>
                    <a:pt x="28121" y="4303"/>
                    <a:pt x="28354" y="4370"/>
                    <a:pt x="28555" y="4503"/>
                  </a:cubicBezTo>
                  <a:cubicBezTo>
                    <a:pt x="29022" y="4737"/>
                    <a:pt x="29422" y="5137"/>
                    <a:pt x="29922" y="5571"/>
                  </a:cubicBezTo>
                  <a:cubicBezTo>
                    <a:pt x="30523" y="6171"/>
                    <a:pt x="31056" y="6838"/>
                    <a:pt x="31590" y="7472"/>
                  </a:cubicBezTo>
                  <a:lnTo>
                    <a:pt x="31724" y="7572"/>
                  </a:lnTo>
                  <a:cubicBezTo>
                    <a:pt x="32491" y="8473"/>
                    <a:pt x="33091" y="9373"/>
                    <a:pt x="33625" y="10307"/>
                  </a:cubicBezTo>
                  <a:cubicBezTo>
                    <a:pt x="33825" y="10641"/>
                    <a:pt x="33992" y="10908"/>
                    <a:pt x="34092" y="11208"/>
                  </a:cubicBezTo>
                  <a:cubicBezTo>
                    <a:pt x="34125" y="11308"/>
                    <a:pt x="34192" y="11341"/>
                    <a:pt x="34259" y="11375"/>
                  </a:cubicBezTo>
                  <a:cubicBezTo>
                    <a:pt x="34292" y="11475"/>
                    <a:pt x="34392" y="11508"/>
                    <a:pt x="34459" y="11508"/>
                  </a:cubicBezTo>
                  <a:cubicBezTo>
                    <a:pt x="34692" y="11508"/>
                    <a:pt x="34826" y="11375"/>
                    <a:pt x="34826" y="11208"/>
                  </a:cubicBezTo>
                  <a:cubicBezTo>
                    <a:pt x="34993" y="10307"/>
                    <a:pt x="34892" y="9373"/>
                    <a:pt x="34659" y="8373"/>
                  </a:cubicBezTo>
                  <a:cubicBezTo>
                    <a:pt x="34392" y="7505"/>
                    <a:pt x="33992" y="6638"/>
                    <a:pt x="33391" y="5704"/>
                  </a:cubicBezTo>
                  <a:cubicBezTo>
                    <a:pt x="32858" y="4937"/>
                    <a:pt x="32224" y="4170"/>
                    <a:pt x="31390" y="3369"/>
                  </a:cubicBezTo>
                  <a:cubicBezTo>
                    <a:pt x="30623" y="2702"/>
                    <a:pt x="29856" y="2102"/>
                    <a:pt x="28955" y="1601"/>
                  </a:cubicBezTo>
                  <a:cubicBezTo>
                    <a:pt x="28121" y="1101"/>
                    <a:pt x="27287" y="701"/>
                    <a:pt x="26520" y="500"/>
                  </a:cubicBezTo>
                  <a:cubicBezTo>
                    <a:pt x="25853" y="300"/>
                    <a:pt x="25186" y="167"/>
                    <a:pt x="24418" y="33"/>
                  </a:cubicBezTo>
                  <a:cubicBezTo>
                    <a:pt x="24227" y="50"/>
                    <a:pt x="24022" y="56"/>
                    <a:pt x="23808" y="56"/>
                  </a:cubicBezTo>
                  <a:cubicBezTo>
                    <a:pt x="23165" y="56"/>
                    <a:pt x="22434" y="0"/>
                    <a:pt x="21683" y="0"/>
                  </a:cubicBezTo>
                  <a:close/>
                </a:path>
              </a:pathLst>
            </a:custGeom>
            <a:solidFill>
              <a:srgbClr val="8E2E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88;p16">
              <a:extLst>
                <a:ext uri="{FF2B5EF4-FFF2-40B4-BE49-F238E27FC236}">
                  <a16:creationId xmlns:a16="http://schemas.microsoft.com/office/drawing/2014/main" id="{B4F0F309-9E99-4098-853A-39A1CF4BF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1374" y="2060592"/>
              <a:ext cx="338851" cy="153717"/>
            </a:xfrm>
            <a:custGeom>
              <a:avLst/>
              <a:gdLst/>
              <a:ahLst/>
              <a:cxnLst/>
              <a:rect l="l" t="t" r="r" b="b"/>
              <a:pathLst>
                <a:path w="15812" h="7173" extrusionOk="0">
                  <a:moveTo>
                    <a:pt x="15645" y="1"/>
                  </a:moveTo>
                  <a:cubicBezTo>
                    <a:pt x="15545" y="34"/>
                    <a:pt x="15511" y="34"/>
                    <a:pt x="15478" y="68"/>
                  </a:cubicBezTo>
                  <a:cubicBezTo>
                    <a:pt x="15144" y="635"/>
                    <a:pt x="14778" y="1168"/>
                    <a:pt x="14344" y="1635"/>
                  </a:cubicBezTo>
                  <a:cubicBezTo>
                    <a:pt x="14010" y="2002"/>
                    <a:pt x="13677" y="2336"/>
                    <a:pt x="13310" y="2636"/>
                  </a:cubicBezTo>
                  <a:cubicBezTo>
                    <a:pt x="12943" y="2970"/>
                    <a:pt x="12509" y="3236"/>
                    <a:pt x="12109" y="3503"/>
                  </a:cubicBezTo>
                  <a:cubicBezTo>
                    <a:pt x="10975" y="4237"/>
                    <a:pt x="9707" y="4804"/>
                    <a:pt x="8440" y="5238"/>
                  </a:cubicBezTo>
                  <a:cubicBezTo>
                    <a:pt x="7773" y="5471"/>
                    <a:pt x="7105" y="5638"/>
                    <a:pt x="6438" y="5738"/>
                  </a:cubicBezTo>
                  <a:cubicBezTo>
                    <a:pt x="5704" y="5872"/>
                    <a:pt x="5037" y="5972"/>
                    <a:pt x="4337" y="6005"/>
                  </a:cubicBezTo>
                  <a:lnTo>
                    <a:pt x="4470" y="6005"/>
                  </a:lnTo>
                  <a:cubicBezTo>
                    <a:pt x="4187" y="6022"/>
                    <a:pt x="3903" y="6030"/>
                    <a:pt x="3620" y="6030"/>
                  </a:cubicBezTo>
                  <a:cubicBezTo>
                    <a:pt x="2771" y="6030"/>
                    <a:pt x="1927" y="5955"/>
                    <a:pt x="1101" y="5805"/>
                  </a:cubicBezTo>
                  <a:cubicBezTo>
                    <a:pt x="1001" y="5805"/>
                    <a:pt x="934" y="5738"/>
                    <a:pt x="834" y="5738"/>
                  </a:cubicBezTo>
                  <a:cubicBezTo>
                    <a:pt x="801" y="5738"/>
                    <a:pt x="768" y="5738"/>
                    <a:pt x="667" y="5705"/>
                  </a:cubicBezTo>
                  <a:cubicBezTo>
                    <a:pt x="534" y="5705"/>
                    <a:pt x="467" y="5705"/>
                    <a:pt x="367" y="5738"/>
                  </a:cubicBezTo>
                  <a:cubicBezTo>
                    <a:pt x="200" y="5838"/>
                    <a:pt x="134" y="5972"/>
                    <a:pt x="34" y="6072"/>
                  </a:cubicBezTo>
                  <a:cubicBezTo>
                    <a:pt x="0" y="6239"/>
                    <a:pt x="0" y="6405"/>
                    <a:pt x="100" y="6539"/>
                  </a:cubicBezTo>
                  <a:cubicBezTo>
                    <a:pt x="167" y="6672"/>
                    <a:pt x="301" y="6839"/>
                    <a:pt x="434" y="6872"/>
                  </a:cubicBezTo>
                  <a:cubicBezTo>
                    <a:pt x="1335" y="7073"/>
                    <a:pt x="2269" y="7173"/>
                    <a:pt x="3203" y="7173"/>
                  </a:cubicBezTo>
                  <a:cubicBezTo>
                    <a:pt x="4170" y="7173"/>
                    <a:pt x="5137" y="7039"/>
                    <a:pt x="6105" y="6839"/>
                  </a:cubicBezTo>
                  <a:cubicBezTo>
                    <a:pt x="7039" y="6639"/>
                    <a:pt x="8006" y="6339"/>
                    <a:pt x="8940" y="5972"/>
                  </a:cubicBezTo>
                  <a:cubicBezTo>
                    <a:pt x="9841" y="5571"/>
                    <a:pt x="10675" y="5138"/>
                    <a:pt x="11509" y="4637"/>
                  </a:cubicBezTo>
                  <a:cubicBezTo>
                    <a:pt x="12376" y="4037"/>
                    <a:pt x="13210" y="3370"/>
                    <a:pt x="13944" y="2636"/>
                  </a:cubicBezTo>
                  <a:cubicBezTo>
                    <a:pt x="14644" y="1902"/>
                    <a:pt x="15278" y="1135"/>
                    <a:pt x="15778" y="234"/>
                  </a:cubicBezTo>
                  <a:cubicBezTo>
                    <a:pt x="15812" y="168"/>
                    <a:pt x="15812" y="68"/>
                    <a:pt x="15712" y="34"/>
                  </a:cubicBezTo>
                  <a:cubicBezTo>
                    <a:pt x="15678" y="34"/>
                    <a:pt x="15678" y="1"/>
                    <a:pt x="15645" y="1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89;p16">
              <a:extLst>
                <a:ext uri="{FF2B5EF4-FFF2-40B4-BE49-F238E27FC236}">
                  <a16:creationId xmlns:a16="http://schemas.microsoft.com/office/drawing/2014/main" id="{55C0B6ED-6D76-439C-98B2-69EE539B40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158" y="2115648"/>
              <a:ext cx="75776" cy="76505"/>
            </a:xfrm>
            <a:custGeom>
              <a:avLst/>
              <a:gdLst/>
              <a:ahLst/>
              <a:cxnLst/>
              <a:rect l="l" t="t" r="r" b="b"/>
              <a:pathLst>
                <a:path w="3536" h="3570" extrusionOk="0">
                  <a:moveTo>
                    <a:pt x="3369" y="0"/>
                  </a:moveTo>
                  <a:cubicBezTo>
                    <a:pt x="3436" y="0"/>
                    <a:pt x="3369" y="67"/>
                    <a:pt x="3369" y="67"/>
                  </a:cubicBezTo>
                  <a:cubicBezTo>
                    <a:pt x="3136" y="434"/>
                    <a:pt x="2835" y="801"/>
                    <a:pt x="2502" y="1168"/>
                  </a:cubicBezTo>
                  <a:cubicBezTo>
                    <a:pt x="2135" y="1568"/>
                    <a:pt x="1768" y="1935"/>
                    <a:pt x="1368" y="2269"/>
                  </a:cubicBezTo>
                  <a:cubicBezTo>
                    <a:pt x="967" y="2602"/>
                    <a:pt x="534" y="2936"/>
                    <a:pt x="100" y="3236"/>
                  </a:cubicBezTo>
                  <a:cubicBezTo>
                    <a:pt x="33" y="3269"/>
                    <a:pt x="33" y="3303"/>
                    <a:pt x="0" y="3336"/>
                  </a:cubicBezTo>
                  <a:cubicBezTo>
                    <a:pt x="0" y="3403"/>
                    <a:pt x="0" y="3436"/>
                    <a:pt x="33" y="3469"/>
                  </a:cubicBezTo>
                  <a:cubicBezTo>
                    <a:pt x="67" y="3503"/>
                    <a:pt x="134" y="3503"/>
                    <a:pt x="167" y="3570"/>
                  </a:cubicBezTo>
                  <a:cubicBezTo>
                    <a:pt x="200" y="3570"/>
                    <a:pt x="267" y="3570"/>
                    <a:pt x="300" y="3503"/>
                  </a:cubicBezTo>
                  <a:cubicBezTo>
                    <a:pt x="901" y="3069"/>
                    <a:pt x="1501" y="2569"/>
                    <a:pt x="2035" y="2002"/>
                  </a:cubicBezTo>
                  <a:cubicBezTo>
                    <a:pt x="2569" y="1468"/>
                    <a:pt x="3102" y="834"/>
                    <a:pt x="3503" y="167"/>
                  </a:cubicBezTo>
                  <a:cubicBezTo>
                    <a:pt x="3536" y="134"/>
                    <a:pt x="3536" y="67"/>
                    <a:pt x="3469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90;p16">
              <a:extLst>
                <a:ext uri="{FF2B5EF4-FFF2-40B4-BE49-F238E27FC236}">
                  <a16:creationId xmlns:a16="http://schemas.microsoft.com/office/drawing/2014/main" id="{B4D0CF67-A9E7-48D6-982E-FA7A23665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8110" y="1976605"/>
              <a:ext cx="443237" cy="707104"/>
            </a:xfrm>
            <a:custGeom>
              <a:avLst/>
              <a:gdLst/>
              <a:ahLst/>
              <a:cxnLst/>
              <a:rect l="l" t="t" r="r" b="b"/>
              <a:pathLst>
                <a:path w="20683" h="32996" extrusionOk="0">
                  <a:moveTo>
                    <a:pt x="20415" y="0"/>
                  </a:moveTo>
                  <a:cubicBezTo>
                    <a:pt x="20390" y="0"/>
                    <a:pt x="20382" y="17"/>
                    <a:pt x="20382" y="50"/>
                  </a:cubicBezTo>
                  <a:cubicBezTo>
                    <a:pt x="19481" y="584"/>
                    <a:pt x="18648" y="1185"/>
                    <a:pt x="17880" y="1952"/>
                  </a:cubicBezTo>
                  <a:cubicBezTo>
                    <a:pt x="17213" y="2619"/>
                    <a:pt x="16679" y="3386"/>
                    <a:pt x="16212" y="4220"/>
                  </a:cubicBezTo>
                  <a:cubicBezTo>
                    <a:pt x="15745" y="4987"/>
                    <a:pt x="15379" y="5821"/>
                    <a:pt x="15012" y="6722"/>
                  </a:cubicBezTo>
                  <a:cubicBezTo>
                    <a:pt x="14645" y="7589"/>
                    <a:pt x="14311" y="8490"/>
                    <a:pt x="13978" y="9390"/>
                  </a:cubicBezTo>
                  <a:cubicBezTo>
                    <a:pt x="13644" y="10258"/>
                    <a:pt x="13244" y="11092"/>
                    <a:pt x="12843" y="11926"/>
                  </a:cubicBezTo>
                  <a:cubicBezTo>
                    <a:pt x="12843" y="11892"/>
                    <a:pt x="12877" y="11892"/>
                    <a:pt x="12877" y="11825"/>
                  </a:cubicBezTo>
                  <a:lnTo>
                    <a:pt x="12877" y="11825"/>
                  </a:lnTo>
                  <a:cubicBezTo>
                    <a:pt x="12410" y="12693"/>
                    <a:pt x="11876" y="13593"/>
                    <a:pt x="11209" y="14327"/>
                  </a:cubicBezTo>
                  <a:cubicBezTo>
                    <a:pt x="10575" y="15061"/>
                    <a:pt x="9841" y="15628"/>
                    <a:pt x="9074" y="16229"/>
                  </a:cubicBezTo>
                  <a:cubicBezTo>
                    <a:pt x="8307" y="16796"/>
                    <a:pt x="7473" y="17296"/>
                    <a:pt x="6672" y="17830"/>
                  </a:cubicBezTo>
                  <a:cubicBezTo>
                    <a:pt x="5838" y="18430"/>
                    <a:pt x="5004" y="18997"/>
                    <a:pt x="4237" y="19664"/>
                  </a:cubicBezTo>
                  <a:cubicBezTo>
                    <a:pt x="3503" y="20398"/>
                    <a:pt x="2836" y="21132"/>
                    <a:pt x="2236" y="21966"/>
                  </a:cubicBezTo>
                  <a:cubicBezTo>
                    <a:pt x="1702" y="22767"/>
                    <a:pt x="1235" y="23634"/>
                    <a:pt x="868" y="24501"/>
                  </a:cubicBezTo>
                  <a:cubicBezTo>
                    <a:pt x="501" y="25402"/>
                    <a:pt x="234" y="26336"/>
                    <a:pt x="134" y="27303"/>
                  </a:cubicBezTo>
                  <a:cubicBezTo>
                    <a:pt x="1" y="28237"/>
                    <a:pt x="1" y="29171"/>
                    <a:pt x="168" y="30105"/>
                  </a:cubicBezTo>
                  <a:cubicBezTo>
                    <a:pt x="234" y="30572"/>
                    <a:pt x="368" y="31073"/>
                    <a:pt x="568" y="31473"/>
                  </a:cubicBezTo>
                  <a:cubicBezTo>
                    <a:pt x="735" y="31940"/>
                    <a:pt x="1002" y="32407"/>
                    <a:pt x="1302" y="32807"/>
                  </a:cubicBezTo>
                  <a:cubicBezTo>
                    <a:pt x="1369" y="32907"/>
                    <a:pt x="1402" y="32941"/>
                    <a:pt x="1535" y="32974"/>
                  </a:cubicBezTo>
                  <a:cubicBezTo>
                    <a:pt x="1591" y="32988"/>
                    <a:pt x="1652" y="32996"/>
                    <a:pt x="1714" y="32996"/>
                  </a:cubicBezTo>
                  <a:cubicBezTo>
                    <a:pt x="1801" y="32996"/>
                    <a:pt x="1891" y="32980"/>
                    <a:pt x="1969" y="32941"/>
                  </a:cubicBezTo>
                  <a:cubicBezTo>
                    <a:pt x="2202" y="32807"/>
                    <a:pt x="2336" y="32474"/>
                    <a:pt x="2202" y="32240"/>
                  </a:cubicBezTo>
                  <a:cubicBezTo>
                    <a:pt x="2002" y="31840"/>
                    <a:pt x="1836" y="31440"/>
                    <a:pt x="1702" y="31006"/>
                  </a:cubicBezTo>
                  <a:cubicBezTo>
                    <a:pt x="1535" y="30439"/>
                    <a:pt x="1402" y="29805"/>
                    <a:pt x="1369" y="29171"/>
                  </a:cubicBezTo>
                  <a:cubicBezTo>
                    <a:pt x="1335" y="28404"/>
                    <a:pt x="1402" y="27637"/>
                    <a:pt x="1535" y="26836"/>
                  </a:cubicBezTo>
                  <a:cubicBezTo>
                    <a:pt x="1735" y="25902"/>
                    <a:pt x="2069" y="24968"/>
                    <a:pt x="2503" y="24101"/>
                  </a:cubicBezTo>
                  <a:cubicBezTo>
                    <a:pt x="3036" y="23067"/>
                    <a:pt x="3670" y="22100"/>
                    <a:pt x="4471" y="21232"/>
                  </a:cubicBezTo>
                  <a:cubicBezTo>
                    <a:pt x="4738" y="20899"/>
                    <a:pt x="5071" y="20565"/>
                    <a:pt x="5405" y="20265"/>
                  </a:cubicBezTo>
                  <a:cubicBezTo>
                    <a:pt x="5805" y="19931"/>
                    <a:pt x="6205" y="19598"/>
                    <a:pt x="6639" y="19298"/>
                  </a:cubicBezTo>
                  <a:cubicBezTo>
                    <a:pt x="7406" y="18730"/>
                    <a:pt x="8240" y="18130"/>
                    <a:pt x="9041" y="17496"/>
                  </a:cubicBezTo>
                  <a:cubicBezTo>
                    <a:pt x="9808" y="16929"/>
                    <a:pt x="10542" y="16329"/>
                    <a:pt x="11209" y="15662"/>
                  </a:cubicBezTo>
                  <a:cubicBezTo>
                    <a:pt x="11909" y="14928"/>
                    <a:pt x="12577" y="14127"/>
                    <a:pt x="13044" y="13226"/>
                  </a:cubicBezTo>
                  <a:cubicBezTo>
                    <a:pt x="13477" y="12493"/>
                    <a:pt x="13744" y="11725"/>
                    <a:pt x="14044" y="10925"/>
                  </a:cubicBezTo>
                  <a:cubicBezTo>
                    <a:pt x="14311" y="10224"/>
                    <a:pt x="14545" y="9490"/>
                    <a:pt x="14745" y="8790"/>
                  </a:cubicBezTo>
                  <a:cubicBezTo>
                    <a:pt x="15178" y="7422"/>
                    <a:pt x="15645" y="6088"/>
                    <a:pt x="16246" y="4787"/>
                  </a:cubicBezTo>
                  <a:lnTo>
                    <a:pt x="16246" y="4820"/>
                  </a:lnTo>
                  <a:cubicBezTo>
                    <a:pt x="16713" y="3920"/>
                    <a:pt x="17247" y="3053"/>
                    <a:pt x="17980" y="2285"/>
                  </a:cubicBezTo>
                  <a:cubicBezTo>
                    <a:pt x="18581" y="1585"/>
                    <a:pt x="19315" y="984"/>
                    <a:pt x="20082" y="484"/>
                  </a:cubicBezTo>
                  <a:cubicBezTo>
                    <a:pt x="20249" y="384"/>
                    <a:pt x="20415" y="284"/>
                    <a:pt x="20582" y="217"/>
                  </a:cubicBezTo>
                  <a:cubicBezTo>
                    <a:pt x="20649" y="150"/>
                    <a:pt x="20682" y="117"/>
                    <a:pt x="20649" y="84"/>
                  </a:cubicBezTo>
                  <a:cubicBezTo>
                    <a:pt x="20649" y="50"/>
                    <a:pt x="20582" y="50"/>
                    <a:pt x="20549" y="50"/>
                  </a:cubicBezTo>
                  <a:cubicBezTo>
                    <a:pt x="20482" y="17"/>
                    <a:pt x="20440" y="0"/>
                    <a:pt x="20415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91;p16">
              <a:extLst>
                <a:ext uri="{FF2B5EF4-FFF2-40B4-BE49-F238E27FC236}">
                  <a16:creationId xmlns:a16="http://schemas.microsoft.com/office/drawing/2014/main" id="{195E1124-DCFB-4C3D-97EF-924921C90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5999" y="2573152"/>
              <a:ext cx="182305" cy="607648"/>
            </a:xfrm>
            <a:custGeom>
              <a:avLst/>
              <a:gdLst/>
              <a:ahLst/>
              <a:cxnLst/>
              <a:rect l="l" t="t" r="r" b="b"/>
              <a:pathLst>
                <a:path w="8507" h="28355" extrusionOk="0">
                  <a:moveTo>
                    <a:pt x="8407" y="1"/>
                  </a:moveTo>
                  <a:cubicBezTo>
                    <a:pt x="8273" y="168"/>
                    <a:pt x="8240" y="168"/>
                    <a:pt x="8240" y="234"/>
                  </a:cubicBezTo>
                  <a:cubicBezTo>
                    <a:pt x="8107" y="401"/>
                    <a:pt x="7940" y="568"/>
                    <a:pt x="7806" y="735"/>
                  </a:cubicBezTo>
                  <a:lnTo>
                    <a:pt x="7806" y="668"/>
                  </a:lnTo>
                  <a:cubicBezTo>
                    <a:pt x="6706" y="1936"/>
                    <a:pt x="5271" y="2836"/>
                    <a:pt x="4037" y="3937"/>
                  </a:cubicBezTo>
                  <a:cubicBezTo>
                    <a:pt x="3437" y="4471"/>
                    <a:pt x="2870" y="5005"/>
                    <a:pt x="2436" y="5672"/>
                  </a:cubicBezTo>
                  <a:cubicBezTo>
                    <a:pt x="1969" y="6406"/>
                    <a:pt x="1702" y="7173"/>
                    <a:pt x="1569" y="8007"/>
                  </a:cubicBezTo>
                  <a:cubicBezTo>
                    <a:pt x="1435" y="8674"/>
                    <a:pt x="1469" y="9408"/>
                    <a:pt x="1569" y="10108"/>
                  </a:cubicBezTo>
                  <a:cubicBezTo>
                    <a:pt x="1635" y="10842"/>
                    <a:pt x="1869" y="11576"/>
                    <a:pt x="2069" y="12276"/>
                  </a:cubicBezTo>
                  <a:cubicBezTo>
                    <a:pt x="2269" y="12977"/>
                    <a:pt x="2569" y="13677"/>
                    <a:pt x="2870" y="14345"/>
                  </a:cubicBezTo>
                  <a:cubicBezTo>
                    <a:pt x="3136" y="15045"/>
                    <a:pt x="3403" y="15779"/>
                    <a:pt x="3637" y="16479"/>
                  </a:cubicBezTo>
                  <a:cubicBezTo>
                    <a:pt x="3937" y="17347"/>
                    <a:pt x="4137" y="18214"/>
                    <a:pt x="4204" y="19148"/>
                  </a:cubicBezTo>
                  <a:cubicBezTo>
                    <a:pt x="4237" y="19815"/>
                    <a:pt x="4137" y="20449"/>
                    <a:pt x="4037" y="21049"/>
                  </a:cubicBezTo>
                  <a:cubicBezTo>
                    <a:pt x="3804" y="21983"/>
                    <a:pt x="3503" y="22851"/>
                    <a:pt x="3103" y="23685"/>
                  </a:cubicBezTo>
                  <a:cubicBezTo>
                    <a:pt x="2636" y="24619"/>
                    <a:pt x="2069" y="25453"/>
                    <a:pt x="1402" y="26186"/>
                  </a:cubicBezTo>
                  <a:cubicBezTo>
                    <a:pt x="1068" y="26587"/>
                    <a:pt x="668" y="26954"/>
                    <a:pt x="301" y="27287"/>
                  </a:cubicBezTo>
                  <a:cubicBezTo>
                    <a:pt x="68" y="27487"/>
                    <a:pt x="1" y="27921"/>
                    <a:pt x="234" y="28154"/>
                  </a:cubicBezTo>
                  <a:cubicBezTo>
                    <a:pt x="334" y="28288"/>
                    <a:pt x="468" y="28355"/>
                    <a:pt x="635" y="28355"/>
                  </a:cubicBezTo>
                  <a:cubicBezTo>
                    <a:pt x="801" y="28355"/>
                    <a:pt x="968" y="28321"/>
                    <a:pt x="1102" y="28188"/>
                  </a:cubicBezTo>
                  <a:cubicBezTo>
                    <a:pt x="1502" y="27854"/>
                    <a:pt x="1936" y="27487"/>
                    <a:pt x="2269" y="27120"/>
                  </a:cubicBezTo>
                  <a:cubicBezTo>
                    <a:pt x="2669" y="26687"/>
                    <a:pt x="3003" y="26253"/>
                    <a:pt x="3337" y="25719"/>
                  </a:cubicBezTo>
                  <a:cubicBezTo>
                    <a:pt x="3670" y="25252"/>
                    <a:pt x="3970" y="24719"/>
                    <a:pt x="4237" y="24185"/>
                  </a:cubicBezTo>
                  <a:cubicBezTo>
                    <a:pt x="4471" y="23685"/>
                    <a:pt x="4671" y="23184"/>
                    <a:pt x="4838" y="22650"/>
                  </a:cubicBezTo>
                  <a:cubicBezTo>
                    <a:pt x="5004" y="22117"/>
                    <a:pt x="5138" y="21516"/>
                    <a:pt x="5238" y="20949"/>
                  </a:cubicBezTo>
                  <a:cubicBezTo>
                    <a:pt x="5305" y="20416"/>
                    <a:pt x="5305" y="19815"/>
                    <a:pt x="5271" y="19248"/>
                  </a:cubicBezTo>
                  <a:cubicBezTo>
                    <a:pt x="5171" y="18147"/>
                    <a:pt x="4904" y="17113"/>
                    <a:pt x="4471" y="16079"/>
                  </a:cubicBezTo>
                  <a:cubicBezTo>
                    <a:pt x="4137" y="15279"/>
                    <a:pt x="3804" y="14478"/>
                    <a:pt x="3437" y="13677"/>
                  </a:cubicBezTo>
                  <a:cubicBezTo>
                    <a:pt x="3070" y="12910"/>
                    <a:pt x="2736" y="12076"/>
                    <a:pt x="2469" y="11242"/>
                  </a:cubicBezTo>
                  <a:cubicBezTo>
                    <a:pt x="2369" y="10909"/>
                    <a:pt x="2269" y="10508"/>
                    <a:pt x="2169" y="10175"/>
                  </a:cubicBezTo>
                  <a:cubicBezTo>
                    <a:pt x="2102" y="9808"/>
                    <a:pt x="2069" y="9441"/>
                    <a:pt x="2069" y="9074"/>
                  </a:cubicBezTo>
                  <a:lnTo>
                    <a:pt x="2069" y="9107"/>
                  </a:lnTo>
                  <a:cubicBezTo>
                    <a:pt x="2002" y="8507"/>
                    <a:pt x="2069" y="7973"/>
                    <a:pt x="2169" y="7406"/>
                  </a:cubicBezTo>
                  <a:lnTo>
                    <a:pt x="2169" y="7440"/>
                  </a:lnTo>
                  <a:cubicBezTo>
                    <a:pt x="2269" y="7006"/>
                    <a:pt x="2436" y="6606"/>
                    <a:pt x="2603" y="6172"/>
                  </a:cubicBezTo>
                  <a:cubicBezTo>
                    <a:pt x="2836" y="5672"/>
                    <a:pt x="3170" y="5238"/>
                    <a:pt x="3570" y="4804"/>
                  </a:cubicBezTo>
                  <a:cubicBezTo>
                    <a:pt x="4304" y="3970"/>
                    <a:pt x="5171" y="3270"/>
                    <a:pt x="6005" y="2569"/>
                  </a:cubicBezTo>
                  <a:cubicBezTo>
                    <a:pt x="6906" y="1836"/>
                    <a:pt x="7773" y="1068"/>
                    <a:pt x="8474" y="168"/>
                  </a:cubicBezTo>
                  <a:cubicBezTo>
                    <a:pt x="8507" y="134"/>
                    <a:pt x="8474" y="68"/>
                    <a:pt x="8440" y="1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92;p16">
              <a:extLst>
                <a:ext uri="{FF2B5EF4-FFF2-40B4-BE49-F238E27FC236}">
                  <a16:creationId xmlns:a16="http://schemas.microsoft.com/office/drawing/2014/main" id="{E99C3CBA-E487-42E3-89C9-46403F130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572" y="1979112"/>
              <a:ext cx="426071" cy="157103"/>
            </a:xfrm>
            <a:custGeom>
              <a:avLst/>
              <a:gdLst/>
              <a:ahLst/>
              <a:cxnLst/>
              <a:rect l="l" t="t" r="r" b="b"/>
              <a:pathLst>
                <a:path w="19882" h="7331" extrusionOk="0">
                  <a:moveTo>
                    <a:pt x="12543" y="0"/>
                  </a:moveTo>
                  <a:cubicBezTo>
                    <a:pt x="12076" y="0"/>
                    <a:pt x="11676" y="33"/>
                    <a:pt x="11209" y="33"/>
                  </a:cubicBezTo>
                  <a:cubicBezTo>
                    <a:pt x="10775" y="100"/>
                    <a:pt x="10342" y="134"/>
                    <a:pt x="9908" y="200"/>
                  </a:cubicBezTo>
                  <a:cubicBezTo>
                    <a:pt x="9041" y="334"/>
                    <a:pt x="8173" y="534"/>
                    <a:pt x="7340" y="801"/>
                  </a:cubicBezTo>
                  <a:cubicBezTo>
                    <a:pt x="6506" y="1034"/>
                    <a:pt x="5705" y="1368"/>
                    <a:pt x="4938" y="1768"/>
                  </a:cubicBezTo>
                  <a:cubicBezTo>
                    <a:pt x="4204" y="2168"/>
                    <a:pt x="3437" y="2602"/>
                    <a:pt x="2770" y="3169"/>
                  </a:cubicBezTo>
                  <a:cubicBezTo>
                    <a:pt x="2436" y="3469"/>
                    <a:pt x="2102" y="3769"/>
                    <a:pt x="1836" y="4103"/>
                  </a:cubicBezTo>
                  <a:cubicBezTo>
                    <a:pt x="1535" y="4370"/>
                    <a:pt x="1269" y="4703"/>
                    <a:pt x="1035" y="5037"/>
                  </a:cubicBezTo>
                  <a:cubicBezTo>
                    <a:pt x="868" y="5271"/>
                    <a:pt x="701" y="5504"/>
                    <a:pt x="568" y="5771"/>
                  </a:cubicBezTo>
                  <a:cubicBezTo>
                    <a:pt x="468" y="5938"/>
                    <a:pt x="401" y="6038"/>
                    <a:pt x="335" y="6205"/>
                  </a:cubicBezTo>
                  <a:cubicBezTo>
                    <a:pt x="234" y="6338"/>
                    <a:pt x="201" y="6471"/>
                    <a:pt x="101" y="6638"/>
                  </a:cubicBezTo>
                  <a:cubicBezTo>
                    <a:pt x="1" y="6872"/>
                    <a:pt x="168" y="7172"/>
                    <a:pt x="368" y="7305"/>
                  </a:cubicBezTo>
                  <a:cubicBezTo>
                    <a:pt x="418" y="7322"/>
                    <a:pt x="476" y="7330"/>
                    <a:pt x="539" y="7330"/>
                  </a:cubicBezTo>
                  <a:cubicBezTo>
                    <a:pt x="601" y="7330"/>
                    <a:pt x="668" y="7322"/>
                    <a:pt x="735" y="7305"/>
                  </a:cubicBezTo>
                  <a:cubicBezTo>
                    <a:pt x="868" y="7272"/>
                    <a:pt x="935" y="7139"/>
                    <a:pt x="1002" y="7038"/>
                  </a:cubicBezTo>
                  <a:cubicBezTo>
                    <a:pt x="1035" y="6972"/>
                    <a:pt x="1068" y="6838"/>
                    <a:pt x="1168" y="6772"/>
                  </a:cubicBezTo>
                  <a:cubicBezTo>
                    <a:pt x="1569" y="6004"/>
                    <a:pt x="2102" y="5304"/>
                    <a:pt x="2703" y="4670"/>
                  </a:cubicBezTo>
                  <a:cubicBezTo>
                    <a:pt x="3403" y="3970"/>
                    <a:pt x="4204" y="3336"/>
                    <a:pt x="5071" y="2835"/>
                  </a:cubicBezTo>
                  <a:cubicBezTo>
                    <a:pt x="6272" y="2135"/>
                    <a:pt x="7606" y="1635"/>
                    <a:pt x="9007" y="1268"/>
                  </a:cubicBezTo>
                  <a:cubicBezTo>
                    <a:pt x="9841" y="1034"/>
                    <a:pt x="10675" y="867"/>
                    <a:pt x="11543" y="767"/>
                  </a:cubicBezTo>
                  <a:cubicBezTo>
                    <a:pt x="12410" y="634"/>
                    <a:pt x="13244" y="601"/>
                    <a:pt x="14111" y="601"/>
                  </a:cubicBezTo>
                  <a:cubicBezTo>
                    <a:pt x="14912" y="601"/>
                    <a:pt x="15679" y="634"/>
                    <a:pt x="16446" y="767"/>
                  </a:cubicBezTo>
                  <a:cubicBezTo>
                    <a:pt x="17213" y="834"/>
                    <a:pt x="17914" y="1001"/>
                    <a:pt x="18681" y="1168"/>
                  </a:cubicBezTo>
                  <a:lnTo>
                    <a:pt x="18614" y="1168"/>
                  </a:lnTo>
                  <a:cubicBezTo>
                    <a:pt x="19015" y="1268"/>
                    <a:pt x="19348" y="1368"/>
                    <a:pt x="19682" y="1501"/>
                  </a:cubicBezTo>
                  <a:cubicBezTo>
                    <a:pt x="19698" y="1510"/>
                    <a:pt x="19713" y="1514"/>
                    <a:pt x="19726" y="1514"/>
                  </a:cubicBezTo>
                  <a:cubicBezTo>
                    <a:pt x="19767" y="1514"/>
                    <a:pt x="19798" y="1476"/>
                    <a:pt x="19848" y="1401"/>
                  </a:cubicBezTo>
                  <a:cubicBezTo>
                    <a:pt x="19882" y="1368"/>
                    <a:pt x="19848" y="1301"/>
                    <a:pt x="19748" y="1234"/>
                  </a:cubicBezTo>
                  <a:cubicBezTo>
                    <a:pt x="19015" y="967"/>
                    <a:pt x="18281" y="734"/>
                    <a:pt x="17513" y="567"/>
                  </a:cubicBezTo>
                  <a:cubicBezTo>
                    <a:pt x="16680" y="400"/>
                    <a:pt x="15879" y="234"/>
                    <a:pt x="15045" y="167"/>
                  </a:cubicBezTo>
                  <a:cubicBezTo>
                    <a:pt x="14278" y="67"/>
                    <a:pt x="13544" y="33"/>
                    <a:pt x="12743" y="33"/>
                  </a:cubicBezTo>
                  <a:cubicBezTo>
                    <a:pt x="12777" y="0"/>
                    <a:pt x="12677" y="0"/>
                    <a:pt x="12543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93;p16">
              <a:extLst>
                <a:ext uri="{FF2B5EF4-FFF2-40B4-BE49-F238E27FC236}">
                  <a16:creationId xmlns:a16="http://schemas.microsoft.com/office/drawing/2014/main" id="{48A83726-254A-4691-9DD2-803D66D3B0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5027" y="1928343"/>
              <a:ext cx="188027" cy="34224"/>
            </a:xfrm>
            <a:custGeom>
              <a:avLst/>
              <a:gdLst/>
              <a:ahLst/>
              <a:cxnLst/>
              <a:rect l="l" t="t" r="r" b="b"/>
              <a:pathLst>
                <a:path w="8774" h="1597" extrusionOk="0">
                  <a:moveTo>
                    <a:pt x="2835" y="1"/>
                  </a:moveTo>
                  <a:cubicBezTo>
                    <a:pt x="2735" y="67"/>
                    <a:pt x="2569" y="67"/>
                    <a:pt x="2335" y="67"/>
                  </a:cubicBezTo>
                  <a:cubicBezTo>
                    <a:pt x="1968" y="67"/>
                    <a:pt x="1601" y="134"/>
                    <a:pt x="1268" y="168"/>
                  </a:cubicBezTo>
                  <a:cubicBezTo>
                    <a:pt x="934" y="201"/>
                    <a:pt x="601" y="268"/>
                    <a:pt x="267" y="368"/>
                  </a:cubicBezTo>
                  <a:lnTo>
                    <a:pt x="134" y="368"/>
                  </a:lnTo>
                  <a:cubicBezTo>
                    <a:pt x="100" y="368"/>
                    <a:pt x="100" y="401"/>
                    <a:pt x="67" y="401"/>
                  </a:cubicBezTo>
                  <a:cubicBezTo>
                    <a:pt x="0" y="468"/>
                    <a:pt x="0" y="501"/>
                    <a:pt x="0" y="534"/>
                  </a:cubicBezTo>
                  <a:cubicBezTo>
                    <a:pt x="0" y="568"/>
                    <a:pt x="67" y="635"/>
                    <a:pt x="100" y="668"/>
                  </a:cubicBezTo>
                  <a:cubicBezTo>
                    <a:pt x="134" y="701"/>
                    <a:pt x="167" y="701"/>
                    <a:pt x="234" y="701"/>
                  </a:cubicBezTo>
                  <a:cubicBezTo>
                    <a:pt x="1162" y="436"/>
                    <a:pt x="2156" y="368"/>
                    <a:pt x="3118" y="368"/>
                  </a:cubicBezTo>
                  <a:lnTo>
                    <a:pt x="3118" y="368"/>
                  </a:lnTo>
                  <a:cubicBezTo>
                    <a:pt x="3746" y="368"/>
                    <a:pt x="4309" y="402"/>
                    <a:pt x="4937" y="501"/>
                  </a:cubicBezTo>
                  <a:cubicBezTo>
                    <a:pt x="5504" y="568"/>
                    <a:pt x="6104" y="701"/>
                    <a:pt x="6672" y="868"/>
                  </a:cubicBezTo>
                  <a:cubicBezTo>
                    <a:pt x="7339" y="1035"/>
                    <a:pt x="7972" y="1268"/>
                    <a:pt x="8573" y="1569"/>
                  </a:cubicBezTo>
                  <a:cubicBezTo>
                    <a:pt x="8583" y="1588"/>
                    <a:pt x="8595" y="1596"/>
                    <a:pt x="8610" y="1596"/>
                  </a:cubicBezTo>
                  <a:cubicBezTo>
                    <a:pt x="8645" y="1596"/>
                    <a:pt x="8692" y="1549"/>
                    <a:pt x="8740" y="1502"/>
                  </a:cubicBezTo>
                  <a:cubicBezTo>
                    <a:pt x="8773" y="1402"/>
                    <a:pt x="8740" y="1368"/>
                    <a:pt x="8640" y="1335"/>
                  </a:cubicBezTo>
                  <a:cubicBezTo>
                    <a:pt x="8339" y="1168"/>
                    <a:pt x="8073" y="1035"/>
                    <a:pt x="7739" y="901"/>
                  </a:cubicBezTo>
                  <a:cubicBezTo>
                    <a:pt x="7405" y="801"/>
                    <a:pt x="7072" y="668"/>
                    <a:pt x="6672" y="534"/>
                  </a:cubicBezTo>
                  <a:cubicBezTo>
                    <a:pt x="5971" y="334"/>
                    <a:pt x="5237" y="168"/>
                    <a:pt x="4470" y="67"/>
                  </a:cubicBezTo>
                  <a:cubicBezTo>
                    <a:pt x="3936" y="1"/>
                    <a:pt x="3403" y="1"/>
                    <a:pt x="2835" y="1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94;p16">
              <a:extLst>
                <a:ext uri="{FF2B5EF4-FFF2-40B4-BE49-F238E27FC236}">
                  <a16:creationId xmlns:a16="http://schemas.microsoft.com/office/drawing/2014/main" id="{7D16DAB9-9EBA-4CE5-9283-429CA7AB9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5988" y="2075615"/>
              <a:ext cx="202321" cy="321986"/>
            </a:xfrm>
            <a:custGeom>
              <a:avLst/>
              <a:gdLst/>
              <a:ahLst/>
              <a:cxnLst/>
              <a:rect l="l" t="t" r="r" b="b"/>
              <a:pathLst>
                <a:path w="9441" h="15025" extrusionOk="0">
                  <a:moveTo>
                    <a:pt x="101" y="0"/>
                  </a:moveTo>
                  <a:lnTo>
                    <a:pt x="67" y="34"/>
                  </a:lnTo>
                  <a:cubicBezTo>
                    <a:pt x="0" y="100"/>
                    <a:pt x="67" y="167"/>
                    <a:pt x="101" y="200"/>
                  </a:cubicBezTo>
                  <a:cubicBezTo>
                    <a:pt x="401" y="434"/>
                    <a:pt x="634" y="634"/>
                    <a:pt x="901" y="834"/>
                  </a:cubicBezTo>
                  <a:cubicBezTo>
                    <a:pt x="1368" y="1268"/>
                    <a:pt x="1835" y="1702"/>
                    <a:pt x="2302" y="2169"/>
                  </a:cubicBezTo>
                  <a:cubicBezTo>
                    <a:pt x="2762" y="2629"/>
                    <a:pt x="3158" y="3121"/>
                    <a:pt x="3552" y="3646"/>
                  </a:cubicBezTo>
                  <a:lnTo>
                    <a:pt x="3552" y="3646"/>
                  </a:lnTo>
                  <a:cubicBezTo>
                    <a:pt x="3542" y="3641"/>
                    <a:pt x="3527" y="3636"/>
                    <a:pt x="3503" y="3636"/>
                  </a:cubicBezTo>
                  <a:cubicBezTo>
                    <a:pt x="3837" y="4103"/>
                    <a:pt x="4170" y="4604"/>
                    <a:pt x="4437" y="5137"/>
                  </a:cubicBezTo>
                  <a:cubicBezTo>
                    <a:pt x="4704" y="5671"/>
                    <a:pt x="4971" y="6271"/>
                    <a:pt x="5171" y="6805"/>
                  </a:cubicBezTo>
                  <a:cubicBezTo>
                    <a:pt x="5304" y="7139"/>
                    <a:pt x="5438" y="7472"/>
                    <a:pt x="5504" y="7839"/>
                  </a:cubicBezTo>
                  <a:cubicBezTo>
                    <a:pt x="5638" y="8206"/>
                    <a:pt x="5738" y="8640"/>
                    <a:pt x="5838" y="9040"/>
                  </a:cubicBezTo>
                  <a:cubicBezTo>
                    <a:pt x="6005" y="9807"/>
                    <a:pt x="6172" y="10508"/>
                    <a:pt x="6405" y="11208"/>
                  </a:cubicBezTo>
                  <a:cubicBezTo>
                    <a:pt x="6605" y="11942"/>
                    <a:pt x="6839" y="12609"/>
                    <a:pt x="7239" y="13210"/>
                  </a:cubicBezTo>
                  <a:cubicBezTo>
                    <a:pt x="7639" y="13877"/>
                    <a:pt x="8173" y="14511"/>
                    <a:pt x="8840" y="14978"/>
                  </a:cubicBezTo>
                  <a:cubicBezTo>
                    <a:pt x="8900" y="15008"/>
                    <a:pt x="8974" y="15024"/>
                    <a:pt x="9045" y="15024"/>
                  </a:cubicBezTo>
                  <a:cubicBezTo>
                    <a:pt x="9133" y="15024"/>
                    <a:pt x="9219" y="14999"/>
                    <a:pt x="9274" y="14944"/>
                  </a:cubicBezTo>
                  <a:cubicBezTo>
                    <a:pt x="9407" y="14811"/>
                    <a:pt x="9441" y="14544"/>
                    <a:pt x="9274" y="14444"/>
                  </a:cubicBezTo>
                  <a:cubicBezTo>
                    <a:pt x="8907" y="14044"/>
                    <a:pt x="8507" y="13710"/>
                    <a:pt x="8240" y="13310"/>
                  </a:cubicBezTo>
                  <a:cubicBezTo>
                    <a:pt x="8006" y="13010"/>
                    <a:pt x="7839" y="12776"/>
                    <a:pt x="7673" y="12443"/>
                  </a:cubicBezTo>
                  <a:cubicBezTo>
                    <a:pt x="7506" y="12142"/>
                    <a:pt x="7406" y="11809"/>
                    <a:pt x="7272" y="11509"/>
                  </a:cubicBezTo>
                  <a:cubicBezTo>
                    <a:pt x="6939" y="10608"/>
                    <a:pt x="6672" y="9641"/>
                    <a:pt x="6405" y="8673"/>
                  </a:cubicBezTo>
                  <a:cubicBezTo>
                    <a:pt x="6071" y="7672"/>
                    <a:pt x="5671" y="6638"/>
                    <a:pt x="5171" y="5704"/>
                  </a:cubicBezTo>
                  <a:cubicBezTo>
                    <a:pt x="4737" y="4837"/>
                    <a:pt x="4137" y="3970"/>
                    <a:pt x="3503" y="3169"/>
                  </a:cubicBezTo>
                  <a:cubicBezTo>
                    <a:pt x="2903" y="2369"/>
                    <a:pt x="2135" y="1635"/>
                    <a:pt x="1335" y="968"/>
                  </a:cubicBezTo>
                  <a:cubicBezTo>
                    <a:pt x="968" y="634"/>
                    <a:pt x="568" y="334"/>
                    <a:pt x="134" y="0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95;p16">
              <a:extLst>
                <a:ext uri="{FF2B5EF4-FFF2-40B4-BE49-F238E27FC236}">
                  <a16:creationId xmlns:a16="http://schemas.microsoft.com/office/drawing/2014/main" id="{48524F71-6A81-48BF-869D-AA536AE92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1005" y="2052727"/>
              <a:ext cx="87949" cy="95685"/>
            </a:xfrm>
            <a:custGeom>
              <a:avLst/>
              <a:gdLst/>
              <a:ahLst/>
              <a:cxnLst/>
              <a:rect l="l" t="t" r="r" b="b"/>
              <a:pathLst>
                <a:path w="4104" h="4465" extrusionOk="0">
                  <a:moveTo>
                    <a:pt x="168" y="1"/>
                  </a:moveTo>
                  <a:cubicBezTo>
                    <a:pt x="101" y="34"/>
                    <a:pt x="34" y="34"/>
                    <a:pt x="34" y="68"/>
                  </a:cubicBezTo>
                  <a:cubicBezTo>
                    <a:pt x="1" y="101"/>
                    <a:pt x="34" y="201"/>
                    <a:pt x="101" y="234"/>
                  </a:cubicBezTo>
                  <a:cubicBezTo>
                    <a:pt x="335" y="401"/>
                    <a:pt x="568" y="601"/>
                    <a:pt x="835" y="768"/>
                  </a:cubicBezTo>
                  <a:cubicBezTo>
                    <a:pt x="1502" y="1369"/>
                    <a:pt x="2169" y="2002"/>
                    <a:pt x="2670" y="2736"/>
                  </a:cubicBezTo>
                  <a:lnTo>
                    <a:pt x="2636" y="2703"/>
                  </a:lnTo>
                  <a:lnTo>
                    <a:pt x="2636" y="2703"/>
                  </a:lnTo>
                  <a:cubicBezTo>
                    <a:pt x="2803" y="2936"/>
                    <a:pt x="3003" y="3237"/>
                    <a:pt x="3137" y="3503"/>
                  </a:cubicBezTo>
                  <a:cubicBezTo>
                    <a:pt x="3303" y="3770"/>
                    <a:pt x="3437" y="4037"/>
                    <a:pt x="3537" y="4337"/>
                  </a:cubicBezTo>
                  <a:cubicBezTo>
                    <a:pt x="3585" y="4409"/>
                    <a:pt x="3702" y="4464"/>
                    <a:pt x="3814" y="4464"/>
                  </a:cubicBezTo>
                  <a:cubicBezTo>
                    <a:pt x="3857" y="4464"/>
                    <a:pt x="3900" y="4456"/>
                    <a:pt x="3937" y="4437"/>
                  </a:cubicBezTo>
                  <a:cubicBezTo>
                    <a:pt x="3970" y="4404"/>
                    <a:pt x="4037" y="4371"/>
                    <a:pt x="4037" y="4271"/>
                  </a:cubicBezTo>
                  <a:cubicBezTo>
                    <a:pt x="4104" y="4204"/>
                    <a:pt x="4037" y="4171"/>
                    <a:pt x="4037" y="4070"/>
                  </a:cubicBezTo>
                  <a:cubicBezTo>
                    <a:pt x="3870" y="3670"/>
                    <a:pt x="3637" y="3270"/>
                    <a:pt x="3370" y="2903"/>
                  </a:cubicBezTo>
                  <a:cubicBezTo>
                    <a:pt x="3103" y="2536"/>
                    <a:pt x="2803" y="2169"/>
                    <a:pt x="2469" y="1769"/>
                  </a:cubicBezTo>
                  <a:cubicBezTo>
                    <a:pt x="2136" y="1435"/>
                    <a:pt x="1802" y="1102"/>
                    <a:pt x="1435" y="835"/>
                  </a:cubicBezTo>
                  <a:cubicBezTo>
                    <a:pt x="1035" y="535"/>
                    <a:pt x="668" y="234"/>
                    <a:pt x="268" y="1"/>
                  </a:cubicBezTo>
                  <a:close/>
                </a:path>
              </a:pathLst>
            </a:custGeom>
            <a:solidFill>
              <a:srgbClr val="7F2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96;p16">
              <a:extLst>
                <a:ext uri="{FF2B5EF4-FFF2-40B4-BE49-F238E27FC236}">
                  <a16:creationId xmlns:a16="http://schemas.microsoft.com/office/drawing/2014/main" id="{6CC67F21-B8BC-404B-9BF9-B983EB663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3358" y="3170085"/>
              <a:ext cx="208750" cy="273811"/>
            </a:xfrm>
            <a:custGeom>
              <a:avLst/>
              <a:gdLst/>
              <a:ahLst/>
              <a:cxnLst/>
              <a:rect l="l" t="t" r="r" b="b"/>
              <a:pathLst>
                <a:path w="9741" h="12777" extrusionOk="0">
                  <a:moveTo>
                    <a:pt x="6138" y="0"/>
                  </a:moveTo>
                  <a:cubicBezTo>
                    <a:pt x="6004" y="0"/>
                    <a:pt x="5871" y="67"/>
                    <a:pt x="5771" y="100"/>
                  </a:cubicBezTo>
                  <a:cubicBezTo>
                    <a:pt x="5537" y="167"/>
                    <a:pt x="5371" y="367"/>
                    <a:pt x="5204" y="501"/>
                  </a:cubicBezTo>
                  <a:cubicBezTo>
                    <a:pt x="4937" y="834"/>
                    <a:pt x="4670" y="1201"/>
                    <a:pt x="4403" y="1768"/>
                  </a:cubicBezTo>
                  <a:cubicBezTo>
                    <a:pt x="4203" y="2269"/>
                    <a:pt x="4070" y="2769"/>
                    <a:pt x="3970" y="3236"/>
                  </a:cubicBezTo>
                  <a:cubicBezTo>
                    <a:pt x="3936" y="3469"/>
                    <a:pt x="3836" y="3670"/>
                    <a:pt x="3803" y="3936"/>
                  </a:cubicBezTo>
                  <a:cubicBezTo>
                    <a:pt x="3769" y="3803"/>
                    <a:pt x="3703" y="3670"/>
                    <a:pt x="3669" y="3503"/>
                  </a:cubicBezTo>
                  <a:cubicBezTo>
                    <a:pt x="3569" y="3336"/>
                    <a:pt x="3503" y="3169"/>
                    <a:pt x="3369" y="3002"/>
                  </a:cubicBezTo>
                  <a:cubicBezTo>
                    <a:pt x="3202" y="2802"/>
                    <a:pt x="2969" y="2669"/>
                    <a:pt x="2702" y="2669"/>
                  </a:cubicBezTo>
                  <a:lnTo>
                    <a:pt x="2669" y="2669"/>
                  </a:lnTo>
                  <a:cubicBezTo>
                    <a:pt x="2435" y="2669"/>
                    <a:pt x="2135" y="2836"/>
                    <a:pt x="1868" y="3069"/>
                  </a:cubicBezTo>
                  <a:cubicBezTo>
                    <a:pt x="1668" y="3269"/>
                    <a:pt x="1501" y="3503"/>
                    <a:pt x="1334" y="3836"/>
                  </a:cubicBezTo>
                  <a:cubicBezTo>
                    <a:pt x="1168" y="4170"/>
                    <a:pt x="1034" y="4503"/>
                    <a:pt x="1001" y="4904"/>
                  </a:cubicBezTo>
                  <a:cubicBezTo>
                    <a:pt x="901" y="5371"/>
                    <a:pt x="867" y="5938"/>
                    <a:pt x="801" y="6438"/>
                  </a:cubicBezTo>
                  <a:cubicBezTo>
                    <a:pt x="734" y="6972"/>
                    <a:pt x="667" y="7506"/>
                    <a:pt x="567" y="8073"/>
                  </a:cubicBezTo>
                  <a:cubicBezTo>
                    <a:pt x="467" y="8773"/>
                    <a:pt x="300" y="9340"/>
                    <a:pt x="33" y="9841"/>
                  </a:cubicBezTo>
                  <a:cubicBezTo>
                    <a:pt x="0" y="9941"/>
                    <a:pt x="33" y="10007"/>
                    <a:pt x="67" y="10107"/>
                  </a:cubicBezTo>
                  <a:cubicBezTo>
                    <a:pt x="133" y="10174"/>
                    <a:pt x="200" y="10241"/>
                    <a:pt x="234" y="10274"/>
                  </a:cubicBezTo>
                  <a:lnTo>
                    <a:pt x="334" y="10274"/>
                  </a:lnTo>
                  <a:cubicBezTo>
                    <a:pt x="367" y="10274"/>
                    <a:pt x="400" y="10274"/>
                    <a:pt x="500" y="10241"/>
                  </a:cubicBezTo>
                  <a:cubicBezTo>
                    <a:pt x="500" y="10241"/>
                    <a:pt x="534" y="10241"/>
                    <a:pt x="534" y="10174"/>
                  </a:cubicBezTo>
                  <a:cubicBezTo>
                    <a:pt x="534" y="10241"/>
                    <a:pt x="534" y="10274"/>
                    <a:pt x="567" y="10308"/>
                  </a:cubicBezTo>
                  <a:cubicBezTo>
                    <a:pt x="667" y="10574"/>
                    <a:pt x="801" y="10808"/>
                    <a:pt x="901" y="11008"/>
                  </a:cubicBezTo>
                  <a:cubicBezTo>
                    <a:pt x="1134" y="11442"/>
                    <a:pt x="1401" y="11775"/>
                    <a:pt x="1735" y="12076"/>
                  </a:cubicBezTo>
                  <a:cubicBezTo>
                    <a:pt x="2035" y="12309"/>
                    <a:pt x="2402" y="12509"/>
                    <a:pt x="2802" y="12643"/>
                  </a:cubicBezTo>
                  <a:cubicBezTo>
                    <a:pt x="3036" y="12743"/>
                    <a:pt x="3336" y="12776"/>
                    <a:pt x="3636" y="12776"/>
                  </a:cubicBezTo>
                  <a:lnTo>
                    <a:pt x="3869" y="12776"/>
                  </a:lnTo>
                  <a:cubicBezTo>
                    <a:pt x="4670" y="12676"/>
                    <a:pt x="5404" y="12342"/>
                    <a:pt x="6138" y="11775"/>
                  </a:cubicBezTo>
                  <a:cubicBezTo>
                    <a:pt x="6538" y="11442"/>
                    <a:pt x="6872" y="11008"/>
                    <a:pt x="7172" y="10641"/>
                  </a:cubicBezTo>
                  <a:cubicBezTo>
                    <a:pt x="7505" y="10241"/>
                    <a:pt x="7839" y="9741"/>
                    <a:pt x="8139" y="9140"/>
                  </a:cubicBezTo>
                  <a:cubicBezTo>
                    <a:pt x="8673" y="8173"/>
                    <a:pt x="9073" y="7172"/>
                    <a:pt x="9407" y="6138"/>
                  </a:cubicBezTo>
                  <a:cubicBezTo>
                    <a:pt x="9540" y="5771"/>
                    <a:pt x="9674" y="5271"/>
                    <a:pt x="9740" y="4737"/>
                  </a:cubicBezTo>
                  <a:lnTo>
                    <a:pt x="9740" y="4237"/>
                  </a:lnTo>
                  <a:cubicBezTo>
                    <a:pt x="9740" y="4103"/>
                    <a:pt x="9707" y="3970"/>
                    <a:pt x="9640" y="3903"/>
                  </a:cubicBezTo>
                  <a:cubicBezTo>
                    <a:pt x="9574" y="3803"/>
                    <a:pt x="9507" y="3736"/>
                    <a:pt x="9407" y="3636"/>
                  </a:cubicBezTo>
                  <a:cubicBezTo>
                    <a:pt x="9340" y="3603"/>
                    <a:pt x="9207" y="3569"/>
                    <a:pt x="9140" y="3569"/>
                  </a:cubicBezTo>
                  <a:lnTo>
                    <a:pt x="9040" y="3569"/>
                  </a:lnTo>
                  <a:cubicBezTo>
                    <a:pt x="8906" y="3569"/>
                    <a:pt x="8840" y="3603"/>
                    <a:pt x="8706" y="3670"/>
                  </a:cubicBezTo>
                  <a:cubicBezTo>
                    <a:pt x="8906" y="3169"/>
                    <a:pt x="9040" y="2736"/>
                    <a:pt x="9140" y="2302"/>
                  </a:cubicBezTo>
                  <a:cubicBezTo>
                    <a:pt x="9173" y="2068"/>
                    <a:pt x="9240" y="1668"/>
                    <a:pt x="9207" y="1335"/>
                  </a:cubicBezTo>
                  <a:cubicBezTo>
                    <a:pt x="9207" y="1134"/>
                    <a:pt x="9140" y="834"/>
                    <a:pt x="8906" y="667"/>
                  </a:cubicBezTo>
                  <a:cubicBezTo>
                    <a:pt x="8740" y="567"/>
                    <a:pt x="8573" y="467"/>
                    <a:pt x="8373" y="467"/>
                  </a:cubicBezTo>
                  <a:cubicBezTo>
                    <a:pt x="8306" y="467"/>
                    <a:pt x="8239" y="467"/>
                    <a:pt x="8173" y="501"/>
                  </a:cubicBezTo>
                  <a:cubicBezTo>
                    <a:pt x="7872" y="601"/>
                    <a:pt x="7672" y="801"/>
                    <a:pt x="7505" y="1001"/>
                  </a:cubicBezTo>
                  <a:cubicBezTo>
                    <a:pt x="7239" y="1301"/>
                    <a:pt x="7072" y="1635"/>
                    <a:pt x="6905" y="1935"/>
                  </a:cubicBezTo>
                  <a:lnTo>
                    <a:pt x="6872" y="1968"/>
                  </a:lnTo>
                  <a:lnTo>
                    <a:pt x="6838" y="2068"/>
                  </a:lnTo>
                  <a:cubicBezTo>
                    <a:pt x="6838" y="1968"/>
                    <a:pt x="6872" y="1902"/>
                    <a:pt x="6872" y="1802"/>
                  </a:cubicBezTo>
                  <a:lnTo>
                    <a:pt x="6872" y="1268"/>
                  </a:lnTo>
                  <a:cubicBezTo>
                    <a:pt x="6872" y="1068"/>
                    <a:pt x="6838" y="901"/>
                    <a:pt x="6805" y="734"/>
                  </a:cubicBezTo>
                  <a:cubicBezTo>
                    <a:pt x="6805" y="634"/>
                    <a:pt x="6738" y="567"/>
                    <a:pt x="6705" y="467"/>
                  </a:cubicBezTo>
                  <a:cubicBezTo>
                    <a:pt x="6671" y="434"/>
                    <a:pt x="6638" y="334"/>
                    <a:pt x="6571" y="300"/>
                  </a:cubicBezTo>
                  <a:cubicBezTo>
                    <a:pt x="6505" y="167"/>
                    <a:pt x="6338" y="67"/>
                    <a:pt x="6171" y="67"/>
                  </a:cubicBezTo>
                  <a:cubicBezTo>
                    <a:pt x="6171" y="0"/>
                    <a:pt x="6171" y="0"/>
                    <a:pt x="6138" y="0"/>
                  </a:cubicBezTo>
                  <a:close/>
                </a:path>
              </a:pathLst>
            </a:custGeom>
            <a:solidFill>
              <a:srgbClr val="FEA6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97;p16">
              <a:extLst>
                <a:ext uri="{FF2B5EF4-FFF2-40B4-BE49-F238E27FC236}">
                  <a16:creationId xmlns:a16="http://schemas.microsoft.com/office/drawing/2014/main" id="{96138FC5-7C12-4780-ADAA-42EE88394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3440" y="3250151"/>
              <a:ext cx="110107" cy="190877"/>
            </a:xfrm>
            <a:custGeom>
              <a:avLst/>
              <a:gdLst/>
              <a:ahLst/>
              <a:cxnLst/>
              <a:rect l="l" t="t" r="r" b="b"/>
              <a:pathLst>
                <a:path w="5138" h="8907" extrusionOk="0">
                  <a:moveTo>
                    <a:pt x="4870" y="0"/>
                  </a:moveTo>
                  <a:cubicBezTo>
                    <a:pt x="4937" y="100"/>
                    <a:pt x="4937" y="234"/>
                    <a:pt x="4937" y="401"/>
                  </a:cubicBezTo>
                  <a:cubicBezTo>
                    <a:pt x="4870" y="734"/>
                    <a:pt x="4803" y="1068"/>
                    <a:pt x="4703" y="1401"/>
                  </a:cubicBezTo>
                  <a:cubicBezTo>
                    <a:pt x="4503" y="2102"/>
                    <a:pt x="4170" y="2769"/>
                    <a:pt x="3836" y="3436"/>
                  </a:cubicBezTo>
                  <a:cubicBezTo>
                    <a:pt x="3703" y="3703"/>
                    <a:pt x="3603" y="4003"/>
                    <a:pt x="3436" y="4237"/>
                  </a:cubicBezTo>
                  <a:cubicBezTo>
                    <a:pt x="3302" y="4503"/>
                    <a:pt x="3169" y="4737"/>
                    <a:pt x="3002" y="5004"/>
                  </a:cubicBezTo>
                  <a:cubicBezTo>
                    <a:pt x="2702" y="5504"/>
                    <a:pt x="2435" y="5938"/>
                    <a:pt x="2102" y="6405"/>
                  </a:cubicBezTo>
                  <a:cubicBezTo>
                    <a:pt x="1468" y="7272"/>
                    <a:pt x="767" y="8106"/>
                    <a:pt x="0" y="8907"/>
                  </a:cubicBezTo>
                  <a:cubicBezTo>
                    <a:pt x="500" y="8740"/>
                    <a:pt x="1001" y="8440"/>
                    <a:pt x="1501" y="8039"/>
                  </a:cubicBezTo>
                  <a:cubicBezTo>
                    <a:pt x="1935" y="7706"/>
                    <a:pt x="2268" y="7239"/>
                    <a:pt x="2535" y="6905"/>
                  </a:cubicBezTo>
                  <a:cubicBezTo>
                    <a:pt x="2869" y="6505"/>
                    <a:pt x="3202" y="6005"/>
                    <a:pt x="3503" y="5404"/>
                  </a:cubicBezTo>
                  <a:cubicBezTo>
                    <a:pt x="4036" y="4503"/>
                    <a:pt x="4470" y="3436"/>
                    <a:pt x="4803" y="2402"/>
                  </a:cubicBezTo>
                  <a:cubicBezTo>
                    <a:pt x="4937" y="2002"/>
                    <a:pt x="5037" y="1501"/>
                    <a:pt x="5137" y="1001"/>
                  </a:cubicBezTo>
                  <a:lnTo>
                    <a:pt x="5137" y="501"/>
                  </a:lnTo>
                  <a:cubicBezTo>
                    <a:pt x="5137" y="367"/>
                    <a:pt x="5104" y="234"/>
                    <a:pt x="5004" y="100"/>
                  </a:cubicBezTo>
                  <a:lnTo>
                    <a:pt x="4870" y="0"/>
                  </a:lnTo>
                  <a:close/>
                </a:path>
              </a:pathLst>
            </a:custGeom>
            <a:solidFill>
              <a:srgbClr val="F39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98;p16">
              <a:extLst>
                <a:ext uri="{FF2B5EF4-FFF2-40B4-BE49-F238E27FC236}">
                  <a16:creationId xmlns:a16="http://schemas.microsoft.com/office/drawing/2014/main" id="{19756F7C-007F-46F9-9BE8-FA935565E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441" y="3217597"/>
              <a:ext cx="35767" cy="86449"/>
            </a:xfrm>
            <a:custGeom>
              <a:avLst/>
              <a:gdLst/>
              <a:ahLst/>
              <a:cxnLst/>
              <a:rect l="l" t="t" r="r" b="b"/>
              <a:pathLst>
                <a:path w="1669" h="4034" extrusionOk="0">
                  <a:moveTo>
                    <a:pt x="1458" y="0"/>
                  </a:moveTo>
                  <a:cubicBezTo>
                    <a:pt x="1415" y="0"/>
                    <a:pt x="1402" y="43"/>
                    <a:pt x="1402" y="85"/>
                  </a:cubicBezTo>
                  <a:cubicBezTo>
                    <a:pt x="1301" y="385"/>
                    <a:pt x="1268" y="619"/>
                    <a:pt x="1168" y="919"/>
                  </a:cubicBezTo>
                  <a:cubicBezTo>
                    <a:pt x="834" y="1886"/>
                    <a:pt x="434" y="2753"/>
                    <a:pt x="67" y="3687"/>
                  </a:cubicBezTo>
                  <a:cubicBezTo>
                    <a:pt x="1" y="3788"/>
                    <a:pt x="67" y="3954"/>
                    <a:pt x="167" y="4021"/>
                  </a:cubicBezTo>
                  <a:cubicBezTo>
                    <a:pt x="199" y="4029"/>
                    <a:pt x="232" y="4033"/>
                    <a:pt x="265" y="4033"/>
                  </a:cubicBezTo>
                  <a:cubicBezTo>
                    <a:pt x="372" y="4033"/>
                    <a:pt x="475" y="3990"/>
                    <a:pt x="501" y="3888"/>
                  </a:cubicBezTo>
                  <a:cubicBezTo>
                    <a:pt x="801" y="3287"/>
                    <a:pt x="968" y="2687"/>
                    <a:pt x="1168" y="2086"/>
                  </a:cubicBezTo>
                  <a:cubicBezTo>
                    <a:pt x="1268" y="1753"/>
                    <a:pt x="1335" y="1453"/>
                    <a:pt x="1435" y="1119"/>
                  </a:cubicBezTo>
                  <a:cubicBezTo>
                    <a:pt x="1502" y="785"/>
                    <a:pt x="1602" y="452"/>
                    <a:pt x="1668" y="152"/>
                  </a:cubicBezTo>
                  <a:cubicBezTo>
                    <a:pt x="1668" y="85"/>
                    <a:pt x="1635" y="52"/>
                    <a:pt x="1602" y="52"/>
                  </a:cubicBezTo>
                  <a:lnTo>
                    <a:pt x="1568" y="52"/>
                  </a:lnTo>
                  <a:cubicBezTo>
                    <a:pt x="1519" y="15"/>
                    <a:pt x="1484" y="0"/>
                    <a:pt x="1458" y="0"/>
                  </a:cubicBezTo>
                  <a:close/>
                </a:path>
              </a:pathLst>
            </a:custGeom>
            <a:solidFill>
              <a:srgbClr val="E797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99;p16">
              <a:extLst>
                <a:ext uri="{FF2B5EF4-FFF2-40B4-BE49-F238E27FC236}">
                  <a16:creationId xmlns:a16="http://schemas.microsoft.com/office/drawing/2014/main" id="{85015431-A8B1-4EA1-B6CF-927FDA330F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3481" y="3253301"/>
              <a:ext cx="35745" cy="68619"/>
            </a:xfrm>
            <a:custGeom>
              <a:avLst/>
              <a:gdLst/>
              <a:ahLst/>
              <a:cxnLst/>
              <a:rect l="l" t="t" r="r" b="b"/>
              <a:pathLst>
                <a:path w="1668" h="3202" extrusionOk="0">
                  <a:moveTo>
                    <a:pt x="1467" y="1"/>
                  </a:moveTo>
                  <a:cubicBezTo>
                    <a:pt x="1436" y="1"/>
                    <a:pt x="1408" y="33"/>
                    <a:pt x="1368" y="53"/>
                  </a:cubicBezTo>
                  <a:cubicBezTo>
                    <a:pt x="1034" y="1054"/>
                    <a:pt x="600" y="1955"/>
                    <a:pt x="33" y="2889"/>
                  </a:cubicBezTo>
                  <a:cubicBezTo>
                    <a:pt x="0" y="2922"/>
                    <a:pt x="0" y="3022"/>
                    <a:pt x="33" y="3056"/>
                  </a:cubicBezTo>
                  <a:cubicBezTo>
                    <a:pt x="33" y="3089"/>
                    <a:pt x="100" y="3122"/>
                    <a:pt x="167" y="3189"/>
                  </a:cubicBezTo>
                  <a:cubicBezTo>
                    <a:pt x="200" y="3197"/>
                    <a:pt x="234" y="3201"/>
                    <a:pt x="265" y="3201"/>
                  </a:cubicBezTo>
                  <a:cubicBezTo>
                    <a:pt x="361" y="3201"/>
                    <a:pt x="442" y="3164"/>
                    <a:pt x="467" y="3089"/>
                  </a:cubicBezTo>
                  <a:cubicBezTo>
                    <a:pt x="667" y="2622"/>
                    <a:pt x="867" y="2122"/>
                    <a:pt x="1101" y="1688"/>
                  </a:cubicBezTo>
                  <a:cubicBezTo>
                    <a:pt x="1301" y="1188"/>
                    <a:pt x="1468" y="721"/>
                    <a:pt x="1635" y="220"/>
                  </a:cubicBezTo>
                  <a:cubicBezTo>
                    <a:pt x="1668" y="187"/>
                    <a:pt x="1635" y="87"/>
                    <a:pt x="1601" y="53"/>
                  </a:cubicBezTo>
                  <a:lnTo>
                    <a:pt x="1534" y="53"/>
                  </a:lnTo>
                  <a:cubicBezTo>
                    <a:pt x="1508" y="14"/>
                    <a:pt x="1487" y="1"/>
                    <a:pt x="1467" y="1"/>
                  </a:cubicBezTo>
                  <a:close/>
                </a:path>
              </a:pathLst>
            </a:custGeom>
            <a:solidFill>
              <a:srgbClr val="E797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200;p16">
              <a:extLst>
                <a:ext uri="{FF2B5EF4-FFF2-40B4-BE49-F238E27FC236}">
                  <a16:creationId xmlns:a16="http://schemas.microsoft.com/office/drawing/2014/main" id="{99A9772C-D948-4CB8-8869-EA728EA1F6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3305" y="3050694"/>
              <a:ext cx="1069421" cy="752043"/>
            </a:xfrm>
            <a:custGeom>
              <a:avLst/>
              <a:gdLst/>
              <a:ahLst/>
              <a:cxnLst/>
              <a:rect l="l" t="t" r="r" b="b"/>
              <a:pathLst>
                <a:path w="49903" h="35093" extrusionOk="0">
                  <a:moveTo>
                    <a:pt x="5404" y="1"/>
                  </a:moveTo>
                  <a:cubicBezTo>
                    <a:pt x="4170" y="1535"/>
                    <a:pt x="3203" y="3136"/>
                    <a:pt x="2402" y="4837"/>
                  </a:cubicBezTo>
                  <a:cubicBezTo>
                    <a:pt x="1368" y="7072"/>
                    <a:pt x="668" y="9507"/>
                    <a:pt x="301" y="12009"/>
                  </a:cubicBezTo>
                  <a:cubicBezTo>
                    <a:pt x="134" y="13243"/>
                    <a:pt x="0" y="14511"/>
                    <a:pt x="0" y="15745"/>
                  </a:cubicBezTo>
                  <a:cubicBezTo>
                    <a:pt x="0" y="16979"/>
                    <a:pt x="67" y="18214"/>
                    <a:pt x="301" y="19414"/>
                  </a:cubicBezTo>
                  <a:cubicBezTo>
                    <a:pt x="668" y="21916"/>
                    <a:pt x="1468" y="24218"/>
                    <a:pt x="2636" y="26186"/>
                  </a:cubicBezTo>
                  <a:cubicBezTo>
                    <a:pt x="3203" y="27153"/>
                    <a:pt x="3870" y="28054"/>
                    <a:pt x="4670" y="28888"/>
                  </a:cubicBezTo>
                  <a:cubicBezTo>
                    <a:pt x="5371" y="29655"/>
                    <a:pt x="6238" y="30389"/>
                    <a:pt x="7172" y="31056"/>
                  </a:cubicBezTo>
                  <a:cubicBezTo>
                    <a:pt x="8873" y="32257"/>
                    <a:pt x="10908" y="33224"/>
                    <a:pt x="13210" y="33925"/>
                  </a:cubicBezTo>
                  <a:cubicBezTo>
                    <a:pt x="15311" y="34559"/>
                    <a:pt x="17546" y="34926"/>
                    <a:pt x="20015" y="35059"/>
                  </a:cubicBezTo>
                  <a:cubicBezTo>
                    <a:pt x="20548" y="35092"/>
                    <a:pt x="21149" y="35092"/>
                    <a:pt x="21716" y="35092"/>
                  </a:cubicBezTo>
                  <a:cubicBezTo>
                    <a:pt x="22250" y="35092"/>
                    <a:pt x="22850" y="35092"/>
                    <a:pt x="23417" y="35059"/>
                  </a:cubicBezTo>
                  <a:cubicBezTo>
                    <a:pt x="24718" y="34959"/>
                    <a:pt x="26019" y="34859"/>
                    <a:pt x="27220" y="34592"/>
                  </a:cubicBezTo>
                  <a:cubicBezTo>
                    <a:pt x="29722" y="34125"/>
                    <a:pt x="32223" y="33291"/>
                    <a:pt x="34692" y="32057"/>
                  </a:cubicBezTo>
                  <a:cubicBezTo>
                    <a:pt x="36927" y="30923"/>
                    <a:pt x="39128" y="29488"/>
                    <a:pt x="41263" y="27720"/>
                  </a:cubicBezTo>
                  <a:cubicBezTo>
                    <a:pt x="42864" y="26419"/>
                    <a:pt x="44365" y="24918"/>
                    <a:pt x="45766" y="23251"/>
                  </a:cubicBezTo>
                  <a:cubicBezTo>
                    <a:pt x="46434" y="22450"/>
                    <a:pt x="47167" y="21583"/>
                    <a:pt x="47835" y="20682"/>
                  </a:cubicBezTo>
                  <a:cubicBezTo>
                    <a:pt x="48735" y="19414"/>
                    <a:pt x="49369" y="18380"/>
                    <a:pt x="49869" y="17346"/>
                  </a:cubicBezTo>
                  <a:cubicBezTo>
                    <a:pt x="49903" y="17246"/>
                    <a:pt x="49903" y="17180"/>
                    <a:pt x="49903" y="17079"/>
                  </a:cubicBezTo>
                  <a:cubicBezTo>
                    <a:pt x="49869" y="17013"/>
                    <a:pt x="49836" y="16913"/>
                    <a:pt x="49769" y="16913"/>
                  </a:cubicBezTo>
                  <a:cubicBezTo>
                    <a:pt x="49436" y="16546"/>
                    <a:pt x="49069" y="16212"/>
                    <a:pt x="48602" y="15879"/>
                  </a:cubicBezTo>
                  <a:cubicBezTo>
                    <a:pt x="48101" y="15545"/>
                    <a:pt x="47568" y="15211"/>
                    <a:pt x="46934" y="14911"/>
                  </a:cubicBezTo>
                  <a:cubicBezTo>
                    <a:pt x="46300" y="14644"/>
                    <a:pt x="45733" y="14411"/>
                    <a:pt x="45099" y="14277"/>
                  </a:cubicBezTo>
                  <a:cubicBezTo>
                    <a:pt x="44599" y="14177"/>
                    <a:pt x="44132" y="14111"/>
                    <a:pt x="43698" y="14111"/>
                  </a:cubicBezTo>
                  <a:lnTo>
                    <a:pt x="43398" y="14111"/>
                  </a:lnTo>
                  <a:cubicBezTo>
                    <a:pt x="43331" y="14111"/>
                    <a:pt x="43265" y="14177"/>
                    <a:pt x="43198" y="14211"/>
                  </a:cubicBezTo>
                  <a:cubicBezTo>
                    <a:pt x="43131" y="14211"/>
                    <a:pt x="43098" y="14244"/>
                    <a:pt x="43098" y="14244"/>
                  </a:cubicBezTo>
                  <a:cubicBezTo>
                    <a:pt x="42731" y="14711"/>
                    <a:pt x="42297" y="15178"/>
                    <a:pt x="41730" y="15712"/>
                  </a:cubicBezTo>
                  <a:cubicBezTo>
                    <a:pt x="41297" y="16079"/>
                    <a:pt x="40863" y="16446"/>
                    <a:pt x="40363" y="16879"/>
                  </a:cubicBezTo>
                  <a:cubicBezTo>
                    <a:pt x="38795" y="18047"/>
                    <a:pt x="37060" y="19081"/>
                    <a:pt x="35125" y="19881"/>
                  </a:cubicBezTo>
                  <a:lnTo>
                    <a:pt x="35226" y="19848"/>
                  </a:lnTo>
                  <a:lnTo>
                    <a:pt x="35226" y="19848"/>
                  </a:lnTo>
                  <a:cubicBezTo>
                    <a:pt x="33257" y="20682"/>
                    <a:pt x="31256" y="21216"/>
                    <a:pt x="29355" y="21449"/>
                  </a:cubicBezTo>
                  <a:cubicBezTo>
                    <a:pt x="28554" y="21583"/>
                    <a:pt x="27754" y="21616"/>
                    <a:pt x="27020" y="21616"/>
                  </a:cubicBezTo>
                  <a:cubicBezTo>
                    <a:pt x="26353" y="21616"/>
                    <a:pt x="25719" y="21583"/>
                    <a:pt x="25118" y="21516"/>
                  </a:cubicBezTo>
                  <a:cubicBezTo>
                    <a:pt x="24418" y="21416"/>
                    <a:pt x="23751" y="21249"/>
                    <a:pt x="23117" y="21049"/>
                  </a:cubicBezTo>
                  <a:cubicBezTo>
                    <a:pt x="23017" y="21016"/>
                    <a:pt x="22883" y="20949"/>
                    <a:pt x="22783" y="20949"/>
                  </a:cubicBezTo>
                  <a:cubicBezTo>
                    <a:pt x="21749" y="20615"/>
                    <a:pt x="20715" y="20215"/>
                    <a:pt x="19748" y="19681"/>
                  </a:cubicBezTo>
                  <a:cubicBezTo>
                    <a:pt x="18780" y="19114"/>
                    <a:pt x="17880" y="18447"/>
                    <a:pt x="17046" y="17713"/>
                  </a:cubicBezTo>
                  <a:cubicBezTo>
                    <a:pt x="16612" y="17346"/>
                    <a:pt x="16212" y="16979"/>
                    <a:pt x="15845" y="16546"/>
                  </a:cubicBezTo>
                  <a:cubicBezTo>
                    <a:pt x="15411" y="16079"/>
                    <a:pt x="15044" y="15645"/>
                    <a:pt x="14711" y="15178"/>
                  </a:cubicBezTo>
                  <a:cubicBezTo>
                    <a:pt x="14010" y="14211"/>
                    <a:pt x="13377" y="13210"/>
                    <a:pt x="12776" y="12209"/>
                  </a:cubicBezTo>
                  <a:cubicBezTo>
                    <a:pt x="12209" y="11175"/>
                    <a:pt x="11675" y="10074"/>
                    <a:pt x="11108" y="9007"/>
                  </a:cubicBezTo>
                  <a:cubicBezTo>
                    <a:pt x="10875" y="8440"/>
                    <a:pt x="10608" y="7906"/>
                    <a:pt x="10341" y="7373"/>
                  </a:cubicBezTo>
                  <a:cubicBezTo>
                    <a:pt x="10074" y="6839"/>
                    <a:pt x="9774" y="6338"/>
                    <a:pt x="9541" y="5771"/>
                  </a:cubicBezTo>
                  <a:cubicBezTo>
                    <a:pt x="9040" y="4837"/>
                    <a:pt x="8440" y="3903"/>
                    <a:pt x="7839" y="3003"/>
                  </a:cubicBezTo>
                  <a:cubicBezTo>
                    <a:pt x="7339" y="2302"/>
                    <a:pt x="6739" y="1568"/>
                    <a:pt x="6205" y="901"/>
                  </a:cubicBezTo>
                  <a:cubicBezTo>
                    <a:pt x="6105" y="834"/>
                    <a:pt x="6071" y="734"/>
                    <a:pt x="6005" y="668"/>
                  </a:cubicBezTo>
                  <a:lnTo>
                    <a:pt x="5671" y="668"/>
                  </a:lnTo>
                  <a:cubicBezTo>
                    <a:pt x="5704" y="568"/>
                    <a:pt x="5738" y="534"/>
                    <a:pt x="5838" y="434"/>
                  </a:cubicBezTo>
                  <a:cubicBezTo>
                    <a:pt x="5704" y="267"/>
                    <a:pt x="5538" y="167"/>
                    <a:pt x="5404" y="1"/>
                  </a:cubicBezTo>
                  <a:close/>
                </a:path>
              </a:pathLst>
            </a:custGeom>
            <a:solidFill>
              <a:srgbClr val="FAAC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201;p16">
              <a:extLst>
                <a:ext uri="{FF2B5EF4-FFF2-40B4-BE49-F238E27FC236}">
                  <a16:creationId xmlns:a16="http://schemas.microsoft.com/office/drawing/2014/main" id="{49D0180C-234B-4D2F-BAC1-37C9A727A8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3558" y="336452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B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202;p16">
              <a:extLst>
                <a:ext uri="{FF2B5EF4-FFF2-40B4-BE49-F238E27FC236}">
                  <a16:creationId xmlns:a16="http://schemas.microsoft.com/office/drawing/2014/main" id="{2AAEECD4-D754-44F3-BF45-B90F32CF2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3558" y="336452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B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203;p16">
              <a:extLst>
                <a:ext uri="{FF2B5EF4-FFF2-40B4-BE49-F238E27FC236}">
                  <a16:creationId xmlns:a16="http://schemas.microsoft.com/office/drawing/2014/main" id="{875D9ED6-C75B-49E0-8C04-3F8CD6EA9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3305" y="3259430"/>
              <a:ext cx="1069421" cy="543315"/>
            </a:xfrm>
            <a:custGeom>
              <a:avLst/>
              <a:gdLst/>
              <a:ahLst/>
              <a:cxnLst/>
              <a:rect l="l" t="t" r="r" b="b"/>
              <a:pathLst>
                <a:path w="49903" h="25353" extrusionOk="0">
                  <a:moveTo>
                    <a:pt x="668" y="1"/>
                  </a:moveTo>
                  <a:cubicBezTo>
                    <a:pt x="534" y="801"/>
                    <a:pt x="401" y="1569"/>
                    <a:pt x="301" y="2269"/>
                  </a:cubicBezTo>
                  <a:cubicBezTo>
                    <a:pt x="134" y="3503"/>
                    <a:pt x="0" y="4771"/>
                    <a:pt x="0" y="6005"/>
                  </a:cubicBezTo>
                  <a:cubicBezTo>
                    <a:pt x="0" y="7239"/>
                    <a:pt x="67" y="8474"/>
                    <a:pt x="301" y="9674"/>
                  </a:cubicBezTo>
                  <a:cubicBezTo>
                    <a:pt x="668" y="12176"/>
                    <a:pt x="1468" y="14478"/>
                    <a:pt x="2636" y="16446"/>
                  </a:cubicBezTo>
                  <a:cubicBezTo>
                    <a:pt x="3203" y="17413"/>
                    <a:pt x="3870" y="18314"/>
                    <a:pt x="4670" y="19148"/>
                  </a:cubicBezTo>
                  <a:cubicBezTo>
                    <a:pt x="5371" y="19915"/>
                    <a:pt x="6238" y="20649"/>
                    <a:pt x="7172" y="21316"/>
                  </a:cubicBezTo>
                  <a:cubicBezTo>
                    <a:pt x="8873" y="22517"/>
                    <a:pt x="10908" y="23484"/>
                    <a:pt x="13210" y="24185"/>
                  </a:cubicBezTo>
                  <a:cubicBezTo>
                    <a:pt x="15311" y="24819"/>
                    <a:pt x="17546" y="25186"/>
                    <a:pt x="20015" y="25319"/>
                  </a:cubicBezTo>
                  <a:cubicBezTo>
                    <a:pt x="20582" y="25352"/>
                    <a:pt x="21182" y="25352"/>
                    <a:pt x="21716" y="25352"/>
                  </a:cubicBezTo>
                  <a:cubicBezTo>
                    <a:pt x="22250" y="25352"/>
                    <a:pt x="22850" y="25352"/>
                    <a:pt x="23417" y="25319"/>
                  </a:cubicBezTo>
                  <a:cubicBezTo>
                    <a:pt x="24718" y="25252"/>
                    <a:pt x="25952" y="25119"/>
                    <a:pt x="27220" y="24852"/>
                  </a:cubicBezTo>
                  <a:cubicBezTo>
                    <a:pt x="29722" y="24418"/>
                    <a:pt x="32223" y="23518"/>
                    <a:pt x="34692" y="22317"/>
                  </a:cubicBezTo>
                  <a:cubicBezTo>
                    <a:pt x="36927" y="21183"/>
                    <a:pt x="39128" y="19748"/>
                    <a:pt x="41263" y="17980"/>
                  </a:cubicBezTo>
                  <a:cubicBezTo>
                    <a:pt x="42864" y="16679"/>
                    <a:pt x="44365" y="15178"/>
                    <a:pt x="45766" y="13511"/>
                  </a:cubicBezTo>
                  <a:cubicBezTo>
                    <a:pt x="46500" y="12743"/>
                    <a:pt x="47167" y="11843"/>
                    <a:pt x="47835" y="10942"/>
                  </a:cubicBezTo>
                  <a:cubicBezTo>
                    <a:pt x="48735" y="9674"/>
                    <a:pt x="49369" y="8640"/>
                    <a:pt x="49869" y="7606"/>
                  </a:cubicBezTo>
                  <a:cubicBezTo>
                    <a:pt x="49903" y="7506"/>
                    <a:pt x="49903" y="7440"/>
                    <a:pt x="49903" y="7339"/>
                  </a:cubicBezTo>
                  <a:cubicBezTo>
                    <a:pt x="49869" y="7273"/>
                    <a:pt x="49836" y="7173"/>
                    <a:pt x="49736" y="7139"/>
                  </a:cubicBezTo>
                  <a:lnTo>
                    <a:pt x="49436" y="6839"/>
                  </a:lnTo>
                  <a:cubicBezTo>
                    <a:pt x="49369" y="7006"/>
                    <a:pt x="49236" y="7173"/>
                    <a:pt x="49169" y="7339"/>
                  </a:cubicBezTo>
                  <a:cubicBezTo>
                    <a:pt x="48435" y="8474"/>
                    <a:pt x="47601" y="9508"/>
                    <a:pt x="46734" y="10508"/>
                  </a:cubicBezTo>
                  <a:cubicBezTo>
                    <a:pt x="45833" y="11509"/>
                    <a:pt x="44866" y="12476"/>
                    <a:pt x="43865" y="13410"/>
                  </a:cubicBezTo>
                  <a:cubicBezTo>
                    <a:pt x="42898" y="14244"/>
                    <a:pt x="41897" y="15012"/>
                    <a:pt x="40830" y="15779"/>
                  </a:cubicBezTo>
                  <a:cubicBezTo>
                    <a:pt x="40229" y="16179"/>
                    <a:pt x="39629" y="16579"/>
                    <a:pt x="39028" y="16946"/>
                  </a:cubicBezTo>
                  <a:cubicBezTo>
                    <a:pt x="38394" y="17313"/>
                    <a:pt x="37727" y="17680"/>
                    <a:pt x="37094" y="18080"/>
                  </a:cubicBezTo>
                  <a:cubicBezTo>
                    <a:pt x="35826" y="18781"/>
                    <a:pt x="34458" y="19448"/>
                    <a:pt x="33091" y="19982"/>
                  </a:cubicBezTo>
                  <a:cubicBezTo>
                    <a:pt x="31756" y="20516"/>
                    <a:pt x="30389" y="21016"/>
                    <a:pt x="29021" y="21416"/>
                  </a:cubicBezTo>
                  <a:lnTo>
                    <a:pt x="26886" y="21917"/>
                  </a:lnTo>
                  <a:cubicBezTo>
                    <a:pt x="26186" y="22017"/>
                    <a:pt x="25485" y="22150"/>
                    <a:pt x="24718" y="22250"/>
                  </a:cubicBezTo>
                  <a:cubicBezTo>
                    <a:pt x="23782" y="22359"/>
                    <a:pt x="22836" y="22415"/>
                    <a:pt x="21887" y="22415"/>
                  </a:cubicBezTo>
                  <a:cubicBezTo>
                    <a:pt x="19926" y="22415"/>
                    <a:pt x="17956" y="22178"/>
                    <a:pt x="16045" y="21683"/>
                  </a:cubicBezTo>
                  <a:cubicBezTo>
                    <a:pt x="14878" y="21416"/>
                    <a:pt x="13744" y="21016"/>
                    <a:pt x="12643" y="20582"/>
                  </a:cubicBezTo>
                  <a:cubicBezTo>
                    <a:pt x="11575" y="20115"/>
                    <a:pt x="10575" y="19582"/>
                    <a:pt x="9641" y="18948"/>
                  </a:cubicBezTo>
                  <a:cubicBezTo>
                    <a:pt x="8740" y="18347"/>
                    <a:pt x="7873" y="17680"/>
                    <a:pt x="7139" y="16946"/>
                  </a:cubicBezTo>
                  <a:cubicBezTo>
                    <a:pt x="6372" y="16246"/>
                    <a:pt x="5671" y="15445"/>
                    <a:pt x="5037" y="14578"/>
                  </a:cubicBezTo>
                  <a:cubicBezTo>
                    <a:pt x="4404" y="13744"/>
                    <a:pt x="3870" y="12810"/>
                    <a:pt x="3369" y="11843"/>
                  </a:cubicBezTo>
                  <a:cubicBezTo>
                    <a:pt x="2869" y="10909"/>
                    <a:pt x="2435" y="9941"/>
                    <a:pt x="2135" y="8941"/>
                  </a:cubicBezTo>
                  <a:cubicBezTo>
                    <a:pt x="1401" y="6839"/>
                    <a:pt x="1001" y="4671"/>
                    <a:pt x="768" y="2469"/>
                  </a:cubicBezTo>
                  <a:cubicBezTo>
                    <a:pt x="701" y="1635"/>
                    <a:pt x="668" y="835"/>
                    <a:pt x="668" y="1"/>
                  </a:cubicBezTo>
                  <a:close/>
                </a:path>
              </a:pathLst>
            </a:custGeom>
            <a:solidFill>
              <a:srgbClr val="E68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204;p16">
              <a:extLst>
                <a:ext uri="{FF2B5EF4-FFF2-40B4-BE49-F238E27FC236}">
                  <a16:creationId xmlns:a16="http://schemas.microsoft.com/office/drawing/2014/main" id="{6DB956A8-564F-485A-8F02-BAEFC9B9F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8777" y="2760665"/>
              <a:ext cx="362150" cy="104125"/>
            </a:xfrm>
            <a:custGeom>
              <a:avLst/>
              <a:gdLst/>
              <a:ahLst/>
              <a:cxnLst/>
              <a:rect l="l" t="t" r="r" b="b"/>
              <a:pathLst>
                <a:path w="14486" h="4165" extrusionOk="0">
                  <a:moveTo>
                    <a:pt x="3169" y="1114"/>
                  </a:moveTo>
                  <a:cubicBezTo>
                    <a:pt x="4602" y="451"/>
                    <a:pt x="6858" y="-347"/>
                    <a:pt x="8743" y="161"/>
                  </a:cubicBezTo>
                  <a:cubicBezTo>
                    <a:pt x="10628" y="669"/>
                    <a:pt x="14661" y="4051"/>
                    <a:pt x="14480" y="4162"/>
                  </a:cubicBezTo>
                  <a:cubicBezTo>
                    <a:pt x="14300" y="4273"/>
                    <a:pt x="10049" y="832"/>
                    <a:pt x="7660" y="828"/>
                  </a:cubicBezTo>
                  <a:cubicBezTo>
                    <a:pt x="5271" y="824"/>
                    <a:pt x="893" y="4090"/>
                    <a:pt x="144" y="4138"/>
                  </a:cubicBezTo>
                  <a:cubicBezTo>
                    <a:pt x="-604" y="4186"/>
                    <a:pt x="1736" y="1777"/>
                    <a:pt x="3169" y="1114"/>
                  </a:cubicBezTo>
                  <a:close/>
                </a:path>
              </a:pathLst>
            </a:custGeom>
            <a:solidFill>
              <a:srgbClr val="A5CBE9"/>
            </a:solidFill>
            <a:ln w="9525" cap="flat" cmpd="sng">
              <a:solidFill>
                <a:srgbClr val="A5CBE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E82F86F-EB76-02FD-D9DF-5D41BEC4A99C}"/>
              </a:ext>
            </a:extLst>
          </p:cNvPr>
          <p:cNvSpPr txBox="1"/>
          <p:nvPr/>
        </p:nvSpPr>
        <p:spPr>
          <a:xfrm>
            <a:off x="11788849" y="6402204"/>
            <a:ext cx="26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0E6F-F34B-4DE1-82EE-9DF50974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</p:spPr>
        <p:txBody>
          <a:bodyPr/>
          <a:lstStyle/>
          <a:p>
            <a:pPr algn="ctr"/>
            <a:r>
              <a:rPr lang="en-US" b="1" dirty="0"/>
              <a:t>If you are struggling, sad, alone, anxious</a:t>
            </a:r>
            <a:br>
              <a:rPr lang="en-US" dirty="0"/>
            </a:br>
            <a:r>
              <a:rPr lang="en-US" dirty="0"/>
              <a:t>You are </a:t>
            </a:r>
            <a:r>
              <a:rPr lang="en-US" u="sng" dirty="0"/>
              <a:t>not</a:t>
            </a:r>
            <a:r>
              <a:rPr lang="en-US" dirty="0"/>
              <a:t> alone.</a:t>
            </a:r>
            <a:br>
              <a:rPr lang="en-US" dirty="0"/>
            </a:br>
            <a:r>
              <a:rPr lang="en-US" dirty="0"/>
              <a:t>You are </a:t>
            </a:r>
            <a:r>
              <a:rPr lang="en-US" u="sng" dirty="0"/>
              <a:t>not</a:t>
            </a:r>
            <a:r>
              <a:rPr lang="en-US" dirty="0"/>
              <a:t> to blame.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REACH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1E9EF-A864-77A8-7B6A-CB70B6C1C48A}"/>
              </a:ext>
            </a:extLst>
          </p:cNvPr>
          <p:cNvSpPr txBox="1"/>
          <p:nvPr/>
        </p:nvSpPr>
        <p:spPr>
          <a:xfrm>
            <a:off x="11788849" y="6402204"/>
            <a:ext cx="26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CF7F0-698C-7AC0-15F5-9EA88C64A5B4}"/>
              </a:ext>
            </a:extLst>
          </p:cNvPr>
          <p:cNvSpPr txBox="1"/>
          <p:nvPr/>
        </p:nvSpPr>
        <p:spPr>
          <a:xfrm>
            <a:off x="11839662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61607-546E-4E21-96FC-174655ECF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" r="436"/>
          <a:stretch/>
        </p:blipFill>
        <p:spPr>
          <a:xfrm>
            <a:off x="4937760" y="2349164"/>
            <a:ext cx="6713425" cy="3915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7F8EF-F83E-F999-2FBD-85CA49C99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" r="3210" b="1404"/>
          <a:stretch/>
        </p:blipFill>
        <p:spPr>
          <a:xfrm>
            <a:off x="153353" y="150494"/>
            <a:ext cx="5822036" cy="28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ABAD6-7175-EDE9-05C0-20DBB19F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233487"/>
            <a:ext cx="7743825" cy="4391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62274-D849-C83B-7B3B-52E3AEE329CE}"/>
              </a:ext>
            </a:extLst>
          </p:cNvPr>
          <p:cNvSpPr txBox="1"/>
          <p:nvPr/>
        </p:nvSpPr>
        <p:spPr>
          <a:xfrm>
            <a:off x="11925631" y="6472154"/>
            <a:ext cx="1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7558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B3731-630C-05B2-FB6A-ED447185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152"/>
            <a:ext cx="6694922" cy="3673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B9E34-40D4-7C68-D4DB-302D2614A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3" y="3280410"/>
            <a:ext cx="6632254" cy="3182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2F82B-4716-9D16-1388-EF9C8D4C156C}"/>
              </a:ext>
            </a:extLst>
          </p:cNvPr>
          <p:cNvSpPr txBox="1"/>
          <p:nvPr/>
        </p:nvSpPr>
        <p:spPr>
          <a:xfrm>
            <a:off x="11839662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1401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51C1B-8BEA-176B-7873-2D97C633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9" y="412559"/>
            <a:ext cx="5367646" cy="2870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7D9CD-686B-F89F-D71A-961E0360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777" y="2984768"/>
            <a:ext cx="5532822" cy="3423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35D07-23ED-D2FE-C7F2-CE643BCF256B}"/>
              </a:ext>
            </a:extLst>
          </p:cNvPr>
          <p:cNvSpPr txBox="1"/>
          <p:nvPr/>
        </p:nvSpPr>
        <p:spPr>
          <a:xfrm>
            <a:off x="11850848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547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88D0F-FE3B-588B-711C-79342F9C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0" y="1218052"/>
            <a:ext cx="8029575" cy="46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912A8-93FF-0B33-BA2F-83E7A2D8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1" y="273815"/>
            <a:ext cx="6734175" cy="64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9FEDF-F253-0CB3-4553-C03701462BF8}"/>
              </a:ext>
            </a:extLst>
          </p:cNvPr>
          <p:cNvSpPr txBox="1"/>
          <p:nvPr/>
        </p:nvSpPr>
        <p:spPr>
          <a:xfrm>
            <a:off x="11850848" y="6488668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6445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165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Difficulties having positive feelings towards baby </vt:lpstr>
      <vt:lpstr>If you are struggling, sad, alone, anxious You are not alone. You are not to blame.  REACH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Kazan, Rowyda F.</dc:creator>
  <cp:lastModifiedBy>Zlotnick, Caron</cp:lastModifiedBy>
  <cp:revision>2</cp:revision>
  <dcterms:created xsi:type="dcterms:W3CDTF">2023-10-05T15:09:27Z</dcterms:created>
  <dcterms:modified xsi:type="dcterms:W3CDTF">2025-06-02T19:03:23Z</dcterms:modified>
</cp:coreProperties>
</file>